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740" r:id="rId6"/>
    <p:sldMasterId id="2147483721" r:id="rId7"/>
  </p:sldMasterIdLst>
  <p:sldIdLst>
    <p:sldId id="256" r:id="rId8"/>
    <p:sldId id="290" r:id="rId9"/>
    <p:sldId id="271" r:id="rId10"/>
    <p:sldId id="303" r:id="rId11"/>
    <p:sldId id="292" r:id="rId12"/>
    <p:sldId id="293" r:id="rId13"/>
    <p:sldId id="294" r:id="rId14"/>
    <p:sldId id="295" r:id="rId15"/>
    <p:sldId id="296" r:id="rId16"/>
    <p:sldId id="297" r:id="rId17"/>
    <p:sldId id="298" r:id="rId18"/>
    <p:sldId id="299" r:id="rId19"/>
    <p:sldId id="301" r:id="rId20"/>
    <p:sldId id="302"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6633"/>
    <a:srgbClr val="996600"/>
    <a:srgbClr val="29235C"/>
    <a:srgbClr val="6C2A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62AE08-9E20-706A-6D64-60A7F2E0747B}" v="8" dt="2023-07-27T11:14:41.764"/>
    <p1510:client id="{EA085573-E42C-4DAC-9072-FB18AFE26612}" v="2" dt="2023-07-27T10:56:25.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svg"/><Relationship Id="rId4" Type="http://schemas.openxmlformats.org/officeDocument/2006/relationships/image" Target="../media/image6.png"/><Relationship Id="rId9"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10.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00160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42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131199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solidFill>
                    <a:sysClr val="windowText" lastClr="000000"/>
                  </a:solidFill>
                </a:ln>
                <a:effectLst>
                  <a:outerShdw blurRad="50800" dist="38100" dir="2700000" algn="tl" rotWithShape="0">
                    <a:prstClr val="black">
                      <a:alpha val="40000"/>
                    </a:prstClr>
                  </a:outerShdw>
                </a:effectLst>
                <a:latin typeface="+mj-lt"/>
              </a:defRPr>
            </a:lvl1pPr>
            <a:lvl2pPr algn="ctr">
              <a:defRPr>
                <a:ln>
                  <a:solidFill>
                    <a:sysClr val="windowText" lastClr="000000"/>
                  </a:solidFill>
                </a:ln>
                <a:effectLst>
                  <a:outerShdw blurRad="50800" dist="38100" dir="2700000" algn="tl" rotWithShape="0">
                    <a:prstClr val="black">
                      <a:alpha val="40000"/>
                    </a:prstClr>
                  </a:outerShdw>
                </a:effectLst>
                <a:latin typeface="+mj-lt"/>
              </a:defRPr>
            </a:lvl2pPr>
            <a:lvl3pPr algn="ctr">
              <a:defRPr>
                <a:ln>
                  <a:solidFill>
                    <a:sysClr val="windowText" lastClr="000000"/>
                  </a:solidFill>
                </a:ln>
                <a:effectLst>
                  <a:outerShdw blurRad="50800" dist="38100" dir="2700000" algn="tl" rotWithShape="0">
                    <a:prstClr val="black">
                      <a:alpha val="40000"/>
                    </a:prstClr>
                  </a:outerShdw>
                </a:effectLst>
                <a:latin typeface="+mj-lt"/>
              </a:defRPr>
            </a:lvl3pPr>
            <a:lvl4pPr algn="ctr">
              <a:defRPr>
                <a:ln>
                  <a:solidFill>
                    <a:sysClr val="windowText" lastClr="000000"/>
                  </a:solidFill>
                </a:ln>
                <a:effectLst>
                  <a:outerShdw blurRad="50800" dist="38100" dir="2700000" algn="tl" rotWithShape="0">
                    <a:prstClr val="black">
                      <a:alpha val="40000"/>
                    </a:prstClr>
                  </a:outerShdw>
                </a:effectLst>
                <a:latin typeface="+mj-lt"/>
              </a:defRPr>
            </a:lvl4pPr>
            <a:lvl5pPr algn="ctr">
              <a:defRPr>
                <a:ln>
                  <a:solidFill>
                    <a:sysClr val="windowText" lastClr="000000"/>
                  </a:solidFill>
                </a:ln>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81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tx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Box 16">
            <a:extLst>
              <a:ext uri="{FF2B5EF4-FFF2-40B4-BE49-F238E27FC236}">
                <a16:creationId xmlns:a16="http://schemas.microsoft.com/office/drawing/2014/main" id="{F923194B-82ED-C796-A195-F76E21BD5ED1}"/>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9" name="Graphic 18">
            <a:extLst>
              <a:ext uri="{FF2B5EF4-FFF2-40B4-BE49-F238E27FC236}">
                <a16:creationId xmlns:a16="http://schemas.microsoft.com/office/drawing/2014/main" id="{D8526224-7DB7-D2C7-92BA-3BC9FE9DFA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21" name="Slide Number Placeholder 5" descr="Slide Number">
            <a:extLst>
              <a:ext uri="{FF2B5EF4-FFF2-40B4-BE49-F238E27FC236}">
                <a16:creationId xmlns:a16="http://schemas.microsoft.com/office/drawing/2014/main" id="{E2B7ED5F-9F11-7425-9FF6-9579D70F3114}"/>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22" name="Picture 21" descr="Scottish Summit Logo">
            <a:extLst>
              <a:ext uri="{FF2B5EF4-FFF2-40B4-BE49-F238E27FC236}">
                <a16:creationId xmlns:a16="http://schemas.microsoft.com/office/drawing/2014/main" id="{8C7BBA29-1D02-2170-4213-A39670B659A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5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568240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4462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48917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16175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64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334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6">
                  <a:lumMod val="50000"/>
                </a:schemeClr>
              </a:gs>
              <a:gs pos="100000">
                <a:schemeClr val="accent6">
                  <a:lumMod val="50000"/>
                  <a:alpha val="50000"/>
                </a:schemeClr>
              </a:gs>
              <a:gs pos="82000">
                <a:schemeClr val="accent6">
                  <a:lumMod val="50000"/>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ate Placeholder 3" descr="#ScottishSummit2022">
            <a:extLst>
              <a:ext uri="{FF2B5EF4-FFF2-40B4-BE49-F238E27FC236}">
                <a16:creationId xmlns:a16="http://schemas.microsoft.com/office/drawing/2014/main" id="{7F71707A-6F3C-904C-FE02-BB09ADD52290}"/>
              </a:ext>
            </a:extLst>
          </p:cNvPr>
          <p:cNvSpPr txBox="1">
            <a:spLocks/>
          </p:cNvSpPr>
          <p:nvPr userDrawn="1"/>
        </p:nvSpPr>
        <p:spPr>
          <a:xfrm>
            <a:off x="1804415" y="5299773"/>
            <a:ext cx="9637776"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200" dirty="0">
                <a:ln w="12700">
                  <a:noFill/>
                </a:ln>
                <a:solidFill>
                  <a:schemeClr val="bg1"/>
                </a:solidFill>
                <a:effectLst/>
              </a:rPr>
              <a:t>#ScottishSummit2023</a:t>
            </a:r>
          </a:p>
        </p:txBody>
      </p:sp>
    </p:spTree>
    <p:extLst>
      <p:ext uri="{BB962C8B-B14F-4D97-AF65-F5344CB8AC3E}">
        <p14:creationId xmlns:p14="http://schemas.microsoft.com/office/powerpoint/2010/main" val="2840477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64260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Alternate Title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2"/>
              </a:gs>
              <a:gs pos="100000">
                <a:schemeClr val="accent2">
                  <a:alpha val="50000"/>
                </a:schemeClr>
              </a:gs>
              <a:gs pos="82000">
                <a:schemeClr val="accent2">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a:xfrm>
            <a:off x="1804416" y="5349875"/>
            <a:ext cx="9637776" cy="365125"/>
          </a:xfrm>
        </p:spPr>
        <p:txBody>
          <a:bodyPr/>
          <a:lstStyle>
            <a:lvl1pPr algn="ctr">
              <a:defRPr sz="2400"/>
            </a:lvl1pPr>
          </a:lstStyle>
          <a:p>
            <a:r>
              <a:rPr lang="en-GB" dirty="0"/>
              <a:t>#ScottishSummit2023</a:t>
            </a:r>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457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4472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658686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296041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202989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8159144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0333573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82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146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482006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54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noFill/>
                </a:ln>
                <a:solidFill>
                  <a:sysClr val="windowText" lastClr="000000"/>
                </a:solidFill>
                <a:effectLst>
                  <a:outerShdw blurRad="50800" dist="38100" dir="2700000" algn="tl" rotWithShape="0">
                    <a:prstClr val="black">
                      <a:alpha val="40000"/>
                    </a:prstClr>
                  </a:outerShdw>
                </a:effectLst>
                <a:latin typeface="+mj-lt"/>
              </a:defRPr>
            </a:lvl1pPr>
            <a:lvl2pPr algn="ctr">
              <a:defRPr>
                <a:ln>
                  <a:noFill/>
                </a:ln>
                <a:solidFill>
                  <a:sysClr val="windowText" lastClr="000000"/>
                </a:solidFill>
                <a:effectLst>
                  <a:outerShdw blurRad="50800" dist="38100" dir="2700000" algn="tl" rotWithShape="0">
                    <a:prstClr val="black">
                      <a:alpha val="40000"/>
                    </a:prstClr>
                  </a:outerShdw>
                </a:effectLst>
                <a:latin typeface="+mj-lt"/>
              </a:defRPr>
            </a:lvl2pPr>
            <a:lvl3pPr algn="ctr">
              <a:defRPr>
                <a:ln>
                  <a:noFill/>
                </a:ln>
                <a:solidFill>
                  <a:sysClr val="windowText" lastClr="000000"/>
                </a:solidFill>
                <a:effectLst>
                  <a:outerShdw blurRad="50800" dist="38100" dir="2700000" algn="tl" rotWithShape="0">
                    <a:prstClr val="black">
                      <a:alpha val="40000"/>
                    </a:prstClr>
                  </a:outerShdw>
                </a:effectLst>
                <a:latin typeface="+mj-lt"/>
              </a:defRPr>
            </a:lvl3pPr>
            <a:lvl4pPr algn="ctr">
              <a:defRPr>
                <a:ln>
                  <a:noFill/>
                </a:ln>
                <a:solidFill>
                  <a:sysClr val="windowText" lastClr="000000"/>
                </a:solidFill>
                <a:effectLst>
                  <a:outerShdw blurRad="50800" dist="38100" dir="2700000" algn="tl" rotWithShape="0">
                    <a:prstClr val="black">
                      <a:alpha val="40000"/>
                    </a:prstClr>
                  </a:outerShdw>
                </a:effectLst>
                <a:latin typeface="+mj-lt"/>
              </a:defRPr>
            </a:lvl4pPr>
            <a:lvl5pPr algn="ctr">
              <a:defRPr>
                <a:ln>
                  <a:noFill/>
                </a:ln>
                <a:solidFill>
                  <a:sysClr val="windowText" lastClr="000000"/>
                </a:solidFill>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59030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a:extLst>
              <a:ext uri="{FF2B5EF4-FFF2-40B4-BE49-F238E27FC236}">
                <a16:creationId xmlns:a16="http://schemas.microsoft.com/office/drawing/2014/main" id="{783A53B0-5B97-1F0E-4903-EC871BB05FBA}"/>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3" name="Graphic 12">
            <a:extLst>
              <a:ext uri="{FF2B5EF4-FFF2-40B4-BE49-F238E27FC236}">
                <a16:creationId xmlns:a16="http://schemas.microsoft.com/office/drawing/2014/main" id="{2C3524C6-1FC2-09DA-2D18-1ACB3C2B877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15" name="Slide Number Placeholder 5" descr="Slide Number">
            <a:extLst>
              <a:ext uri="{FF2B5EF4-FFF2-40B4-BE49-F238E27FC236}">
                <a16:creationId xmlns:a16="http://schemas.microsoft.com/office/drawing/2014/main" id="{BE686D76-64E4-9DBD-D255-CA4A74695BCB}"/>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7" name="Picture 16" descr="Scottish Summit Logo">
            <a:extLst>
              <a:ext uri="{FF2B5EF4-FFF2-40B4-BE49-F238E27FC236}">
                <a16:creationId xmlns:a16="http://schemas.microsoft.com/office/drawing/2014/main" id="{5D96107B-FC61-ED46-CFEF-1D0048F38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81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42357718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5858897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54160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3791513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299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0016054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Alternate Title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6">
                  <a:lumMod val="50000"/>
                </a:schemeClr>
              </a:gs>
              <a:gs pos="100000">
                <a:schemeClr val="accent6">
                  <a:lumMod val="50000"/>
                  <a:alpha val="50000"/>
                </a:schemeClr>
              </a:gs>
              <a:gs pos="82000">
                <a:schemeClr val="accent6">
                  <a:lumMod val="50000"/>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Date Placeholder 3" descr="#ScottishSummit2022">
            <a:extLst>
              <a:ext uri="{FF2B5EF4-FFF2-40B4-BE49-F238E27FC236}">
                <a16:creationId xmlns:a16="http://schemas.microsoft.com/office/drawing/2014/main" id="{7F71707A-6F3C-904C-FE02-BB09ADD52290}"/>
              </a:ext>
            </a:extLst>
          </p:cNvPr>
          <p:cNvSpPr txBox="1">
            <a:spLocks/>
          </p:cNvSpPr>
          <p:nvPr userDrawn="1"/>
        </p:nvSpPr>
        <p:spPr>
          <a:xfrm>
            <a:off x="1804415" y="5299773"/>
            <a:ext cx="9637776"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200" dirty="0">
                <a:ln w="12700">
                  <a:noFill/>
                </a:ln>
                <a:solidFill>
                  <a:schemeClr val="bg1"/>
                </a:solidFill>
                <a:effectLst/>
              </a:rPr>
              <a:t>#ScottishSummit2023</a:t>
            </a:r>
          </a:p>
        </p:txBody>
      </p:sp>
    </p:spTree>
    <p:extLst>
      <p:ext uri="{BB962C8B-B14F-4D97-AF65-F5344CB8AC3E}">
        <p14:creationId xmlns:p14="http://schemas.microsoft.com/office/powerpoint/2010/main" val="2840477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33792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aker Bi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48200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33792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32405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753204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711924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9487112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31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6420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131199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solidFill>
                    <a:sysClr val="windowText" lastClr="000000"/>
                  </a:solidFill>
                </a:ln>
                <a:effectLst>
                  <a:outerShdw blurRad="50800" dist="38100" dir="2700000" algn="tl" rotWithShape="0">
                    <a:prstClr val="black">
                      <a:alpha val="40000"/>
                    </a:prstClr>
                  </a:outerShdw>
                </a:effectLst>
                <a:latin typeface="+mj-lt"/>
              </a:defRPr>
            </a:lvl1pPr>
            <a:lvl2pPr algn="ctr">
              <a:defRPr>
                <a:ln>
                  <a:solidFill>
                    <a:sysClr val="windowText" lastClr="000000"/>
                  </a:solidFill>
                </a:ln>
                <a:effectLst>
                  <a:outerShdw blurRad="50800" dist="38100" dir="2700000" algn="tl" rotWithShape="0">
                    <a:prstClr val="black">
                      <a:alpha val="40000"/>
                    </a:prstClr>
                  </a:outerShdw>
                </a:effectLst>
                <a:latin typeface="+mj-lt"/>
              </a:defRPr>
            </a:lvl2pPr>
            <a:lvl3pPr algn="ctr">
              <a:defRPr>
                <a:ln>
                  <a:solidFill>
                    <a:sysClr val="windowText" lastClr="000000"/>
                  </a:solidFill>
                </a:ln>
                <a:effectLst>
                  <a:outerShdw blurRad="50800" dist="38100" dir="2700000" algn="tl" rotWithShape="0">
                    <a:prstClr val="black">
                      <a:alpha val="40000"/>
                    </a:prstClr>
                  </a:outerShdw>
                </a:effectLst>
                <a:latin typeface="+mj-lt"/>
              </a:defRPr>
            </a:lvl3pPr>
            <a:lvl4pPr algn="ctr">
              <a:defRPr>
                <a:ln>
                  <a:solidFill>
                    <a:sysClr val="windowText" lastClr="000000"/>
                  </a:solidFill>
                </a:ln>
                <a:effectLst>
                  <a:outerShdw blurRad="50800" dist="38100" dir="2700000" algn="tl" rotWithShape="0">
                    <a:prstClr val="black">
                      <a:alpha val="40000"/>
                    </a:prstClr>
                  </a:outerShdw>
                </a:effectLst>
                <a:latin typeface="+mj-lt"/>
              </a:defRPr>
            </a:lvl4pPr>
            <a:lvl5pPr algn="ctr">
              <a:defRPr>
                <a:ln>
                  <a:solidFill>
                    <a:sysClr val="windowText" lastClr="000000"/>
                  </a:solidFill>
                </a:ln>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78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32405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tx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Box 16">
            <a:extLst>
              <a:ext uri="{FF2B5EF4-FFF2-40B4-BE49-F238E27FC236}">
                <a16:creationId xmlns:a16="http://schemas.microsoft.com/office/drawing/2014/main" id="{F923194B-82ED-C796-A195-F76E21BD5ED1}"/>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9" name="Graphic 18">
            <a:extLst>
              <a:ext uri="{FF2B5EF4-FFF2-40B4-BE49-F238E27FC236}">
                <a16:creationId xmlns:a16="http://schemas.microsoft.com/office/drawing/2014/main" id="{D8526224-7DB7-D2C7-92BA-3BC9FE9DFA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21" name="Slide Number Placeholder 5" descr="Slide Number">
            <a:extLst>
              <a:ext uri="{FF2B5EF4-FFF2-40B4-BE49-F238E27FC236}">
                <a16:creationId xmlns:a16="http://schemas.microsoft.com/office/drawing/2014/main" id="{E2B7ED5F-9F11-7425-9FF6-9579D70F3114}"/>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22" name="Picture 21" descr="Scottish Summit Logo">
            <a:extLst>
              <a:ext uri="{FF2B5EF4-FFF2-40B4-BE49-F238E27FC236}">
                <a16:creationId xmlns:a16="http://schemas.microsoft.com/office/drawing/2014/main" id="{8C7BBA29-1D02-2170-4213-A39670B659A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2569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5682405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446266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4891763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161750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640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173CE372-DC81-6CBA-2EA8-7493FE94A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1F30E3E5-67E4-9308-09B1-A765558F70AC}"/>
              </a:ext>
              <a:ext uri="{C183D7F6-B498-43B3-948B-1728B52AA6E4}">
                <adec:decorative xmlns:adec="http://schemas.microsoft.com/office/drawing/2017/decorative" val="1"/>
              </a:ext>
            </a:extLst>
          </p:cNvPr>
          <p:cNvSpPr/>
          <p:nvPr userDrawn="1"/>
        </p:nvSpPr>
        <p:spPr>
          <a:xfrm>
            <a:off x="0" y="0"/>
            <a:ext cx="12192000" cy="5974080"/>
          </a:xfrm>
          <a:prstGeom prst="rect">
            <a:avLst/>
          </a:prstGeom>
          <a:solidFill>
            <a:srgbClr val="29235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p:txBody>
          <a:bodyPr/>
          <a:lstStyle>
            <a:lvl1pPr>
              <a:defRPr/>
            </a:lvl1pPr>
          </a:lstStyle>
          <a:p>
            <a:r>
              <a:rPr lang="en-GB"/>
              <a:t>#ScottishSummit2022</a:t>
            </a:r>
          </a:p>
        </p:txBody>
      </p:sp>
      <p:sp>
        <p:nvSpPr>
          <p:cNvPr id="5" name="Footer Placeholder 4">
            <a:extLst>
              <a:ext uri="{FF2B5EF4-FFF2-40B4-BE49-F238E27FC236}">
                <a16:creationId xmlns:a16="http://schemas.microsoft.com/office/drawing/2014/main" id="{C7DB58E6-A0F1-15AC-37C1-A0A2FA74D8D5}"/>
              </a:ext>
            </a:extLst>
          </p:cNvPr>
          <p:cNvSpPr>
            <a:spLocks noGrp="1"/>
          </p:cNvSpPr>
          <p:nvPr>
            <p:ph type="ftr" sz="quarter" idx="11"/>
          </p:nvPr>
        </p:nvSpPr>
        <p:spPr/>
        <p:txBody>
          <a:bodyPr/>
          <a:lstStyle/>
          <a:p>
            <a:endParaRPr lang="en-GB"/>
          </a:p>
        </p:txBody>
      </p:sp>
      <p:grpSp>
        <p:nvGrpSpPr>
          <p:cNvPr id="13" name="Group 12">
            <a:extLst>
              <a:ext uri="{FF2B5EF4-FFF2-40B4-BE49-F238E27FC236}">
                <a16:creationId xmlns:a16="http://schemas.microsoft.com/office/drawing/2014/main" id="{88070FDC-539B-8B98-8D9F-78776F95C858}"/>
              </a:ext>
              <a:ext uri="{C183D7F6-B498-43B3-948B-1728B52AA6E4}">
                <adec:decorative xmlns:adec="http://schemas.microsoft.com/office/drawing/2017/decorative" val="1"/>
              </a:ext>
            </a:extLst>
          </p:cNvPr>
          <p:cNvGrpSpPr/>
          <p:nvPr userDrawn="1"/>
        </p:nvGrpSpPr>
        <p:grpSpPr>
          <a:xfrm>
            <a:off x="0" y="5925946"/>
            <a:ext cx="12192000" cy="1005206"/>
            <a:chOff x="0" y="5852794"/>
            <a:chExt cx="12192000" cy="1005206"/>
          </a:xfrm>
        </p:grpSpPr>
        <p:pic>
          <p:nvPicPr>
            <p:cNvPr id="8" name="Picture 7">
              <a:extLst>
                <a:ext uri="{FF2B5EF4-FFF2-40B4-BE49-F238E27FC236}">
                  <a16:creationId xmlns:a16="http://schemas.microsoft.com/office/drawing/2014/main" id="{3B94E425-0AAE-20C0-6E7E-BFC1B5576E5F}"/>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74560"/>
            <a:stretch/>
          </p:blipFill>
          <p:spPr>
            <a:xfrm rot="10800000" flipH="1">
              <a:off x="0" y="5852794"/>
              <a:ext cx="7096638" cy="1005205"/>
            </a:xfrm>
            <a:prstGeom prst="rect">
              <a:avLst/>
            </a:prstGeom>
          </p:spPr>
        </p:pic>
        <p:pic>
          <p:nvPicPr>
            <p:cNvPr id="9" name="Picture 8">
              <a:extLst>
                <a:ext uri="{FF2B5EF4-FFF2-40B4-BE49-F238E27FC236}">
                  <a16:creationId xmlns:a16="http://schemas.microsoft.com/office/drawing/2014/main" id="{0836E084-F0FB-6DD2-BB0E-8A682271E406}"/>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912" t="74560" r="14279"/>
            <a:stretch/>
          </p:blipFill>
          <p:spPr>
            <a:xfrm rot="10800000" flipH="1">
              <a:off x="6741160" y="5852794"/>
              <a:ext cx="5450840" cy="1005206"/>
            </a:xfrm>
            <a:prstGeom prst="rect">
              <a:avLst/>
            </a:prstGeom>
          </p:spPr>
        </p:pic>
      </p:grpSp>
      <p:sp>
        <p:nvSpPr>
          <p:cNvPr id="10" name="Rectangle 9">
            <a:extLst>
              <a:ext uri="{FF2B5EF4-FFF2-40B4-BE49-F238E27FC236}">
                <a16:creationId xmlns:a16="http://schemas.microsoft.com/office/drawing/2014/main" id="{260212E4-9CF0-0E09-3B6D-8F89ACE4B480}"/>
              </a:ext>
              <a:ext uri="{C183D7F6-B498-43B3-948B-1728B52AA6E4}">
                <adec:decorative xmlns:adec="http://schemas.microsoft.com/office/drawing/2017/decorative" val="1"/>
              </a:ext>
            </a:extLst>
          </p:cNvPr>
          <p:cNvSpPr/>
          <p:nvPr userDrawn="1"/>
        </p:nvSpPr>
        <p:spPr>
          <a:xfrm>
            <a:off x="0" y="5913120"/>
            <a:ext cx="12192000" cy="103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Scottish Summit Logo">
            <a:extLst>
              <a:ext uri="{FF2B5EF4-FFF2-40B4-BE49-F238E27FC236}">
                <a16:creationId xmlns:a16="http://schemas.microsoft.com/office/drawing/2014/main" id="{CA7D46ED-4EE7-12E4-335C-30DDDCDF37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977" y="3997691"/>
            <a:ext cx="2838208" cy="2838208"/>
          </a:xfrm>
          <a:prstGeom prst="rect">
            <a:avLst/>
          </a:prstGeom>
          <a:effectLst>
            <a:outerShdw blurRad="50800" dist="38100" dir="2700000" algn="tl" rotWithShape="0">
              <a:prstClr val="black">
                <a:alpha val="40000"/>
              </a:prstClr>
            </a:outerShdw>
          </a:effectLst>
        </p:spPr>
      </p:pic>
      <p:pic>
        <p:nvPicPr>
          <p:cNvPr id="53" name="Graphic 52">
            <a:extLst>
              <a:ext uri="{FF2B5EF4-FFF2-40B4-BE49-F238E27FC236}">
                <a16:creationId xmlns:a16="http://schemas.microsoft.com/office/drawing/2014/main" id="{316A19E3-D24B-8166-A102-58D481D4FC7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3530004">
            <a:off x="7522609" y="-1603396"/>
            <a:ext cx="5412371" cy="2924292"/>
          </a:xfrm>
          <a:prstGeom prst="rect">
            <a:avLst/>
          </a:prstGeom>
        </p:spPr>
      </p:pic>
      <p:sp>
        <p:nvSpPr>
          <p:cNvPr id="19" name="Date Placeholder 3" descr="#ScottishSummit2022">
            <a:extLst>
              <a:ext uri="{FF2B5EF4-FFF2-40B4-BE49-F238E27FC236}">
                <a16:creationId xmlns:a16="http://schemas.microsoft.com/office/drawing/2014/main" id="{5FCE33DD-FBF4-E643-688F-5BF1F51291BE}"/>
              </a:ext>
            </a:extLst>
          </p:cNvPr>
          <p:cNvSpPr txBox="1">
            <a:spLocks/>
          </p:cNvSpPr>
          <p:nvPr userDrawn="1"/>
        </p:nvSpPr>
        <p:spPr>
          <a:xfrm rot="985538">
            <a:off x="8421893" y="381022"/>
            <a:ext cx="3848862" cy="472758"/>
          </a:xfrm>
          <a:prstGeom prst="rect">
            <a:avLst/>
          </a:prstGeom>
          <a:noFill/>
          <a:ln>
            <a:noFill/>
          </a:ln>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l" defTabSz="914400" rtl="0" eaLnBrk="1" latinLnBrk="0" hangingPunct="1">
              <a:defRPr sz="1600" b="1" kern="1200">
                <a:solidFill>
                  <a:schemeClr val="bg1"/>
                </a:solidFill>
                <a:latin typeface="Montserrat"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GB" sz="2200" dirty="0">
                <a:ln w="12700">
                  <a:noFill/>
                </a:ln>
                <a:solidFill>
                  <a:schemeClr val="tx1"/>
                </a:solidFill>
                <a:effectLst/>
              </a:rPr>
              <a:t>#ScottishSummit2023</a:t>
            </a:r>
          </a:p>
        </p:txBody>
      </p:sp>
      <p:grpSp>
        <p:nvGrpSpPr>
          <p:cNvPr id="56" name="Group 55">
            <a:extLst>
              <a:ext uri="{FF2B5EF4-FFF2-40B4-BE49-F238E27FC236}">
                <a16:creationId xmlns:a16="http://schemas.microsoft.com/office/drawing/2014/main" id="{77CD415F-4E44-42E0-752D-DFA720609C42}"/>
              </a:ext>
            </a:extLst>
          </p:cNvPr>
          <p:cNvGrpSpPr/>
          <p:nvPr userDrawn="1"/>
        </p:nvGrpSpPr>
        <p:grpSpPr>
          <a:xfrm>
            <a:off x="9946136" y="3179757"/>
            <a:ext cx="2194048" cy="3263086"/>
            <a:chOff x="9459472" y="2858263"/>
            <a:chExt cx="2697984" cy="4012563"/>
          </a:xfrm>
        </p:grpSpPr>
        <p:pic>
          <p:nvPicPr>
            <p:cNvPr id="27" name="Graphic 26" descr="Outline map of Scotland&#10;">
              <a:extLst>
                <a:ext uri="{FF2B5EF4-FFF2-40B4-BE49-F238E27FC236}">
                  <a16:creationId xmlns:a16="http://schemas.microsoft.com/office/drawing/2014/main" id="{3647B7CB-DF75-3B45-74BE-06080730A37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54" name="Graphic 53" descr="Outline map of Scotland&#10;">
              <a:extLst>
                <a:ext uri="{FF2B5EF4-FFF2-40B4-BE49-F238E27FC236}">
                  <a16:creationId xmlns:a16="http://schemas.microsoft.com/office/drawing/2014/main" id="{68D8FB4C-4AA8-E5E9-757F-438A9524E70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pic>
        <p:nvPicPr>
          <p:cNvPr id="55" name="Graphic 54">
            <a:extLst>
              <a:ext uri="{FF2B5EF4-FFF2-40B4-BE49-F238E27FC236}">
                <a16:creationId xmlns:a16="http://schemas.microsoft.com/office/drawing/2014/main" id="{1359EECC-724F-2887-C3FA-9D755EF4164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861380" flipV="1">
            <a:off x="7278157" y="4605456"/>
            <a:ext cx="3940228" cy="1191830"/>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524000" y="1122363"/>
            <a:ext cx="9144000" cy="2387600"/>
          </a:xfrm>
          <a:solidFill>
            <a:schemeClr val="bg1"/>
          </a:solidFill>
          <a:ln w="57150">
            <a:solidFill>
              <a:schemeClr val="tx1"/>
            </a:solidFill>
          </a:ln>
        </p:spPr>
        <p:txBody>
          <a:bodyPr anchor="ctr"/>
          <a:lstStyle>
            <a:lvl1pPr algn="ctr">
              <a:defRPr sz="6000">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3174873" y="3509963"/>
            <a:ext cx="5842254" cy="1030288"/>
          </a:xfrm>
          <a:solidFill>
            <a:schemeClr val="bg1"/>
          </a:solidFill>
          <a:ln w="57150">
            <a:solidFill>
              <a:schemeClr val="tx1"/>
            </a:solidFill>
          </a:ln>
        </p:spPr>
        <p:txBody>
          <a:bodyPr anchor="ctr"/>
          <a:lstStyle>
            <a:lvl1pPr marL="0" indent="0" algn="ctr">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9642605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Alternate Title Layou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63C05E54-CFEA-BBA5-E1E0-CA18B267D3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333"/>
          <a:stretch/>
        </p:blipFill>
        <p:spPr>
          <a:xfrm>
            <a:off x="990600" y="0"/>
            <a:ext cx="11201400" cy="6858000"/>
          </a:xfrm>
          <a:prstGeom prst="rect">
            <a:avLst/>
          </a:prstGeom>
        </p:spPr>
      </p:pic>
      <p:sp>
        <p:nvSpPr>
          <p:cNvPr id="11" name="Rectangle 10">
            <a:extLst>
              <a:ext uri="{FF2B5EF4-FFF2-40B4-BE49-F238E27FC236}">
                <a16:creationId xmlns:a16="http://schemas.microsoft.com/office/drawing/2014/main" id="{E61379FC-D0C7-EC68-3A34-93065ADCEA4A}"/>
              </a:ext>
              <a:ext uri="{C183D7F6-B498-43B3-948B-1728B52AA6E4}">
                <adec:decorative xmlns:adec="http://schemas.microsoft.com/office/drawing/2017/decorative" val="1"/>
              </a:ext>
            </a:extLst>
          </p:cNvPr>
          <p:cNvSpPr/>
          <p:nvPr userDrawn="1"/>
        </p:nvSpPr>
        <p:spPr>
          <a:xfrm>
            <a:off x="990600" y="-6893"/>
            <a:ext cx="11201400" cy="6871786"/>
          </a:xfrm>
          <a:prstGeom prst="rect">
            <a:avLst/>
          </a:prstGeom>
          <a:gradFill flip="none" rotWithShape="1">
            <a:gsLst>
              <a:gs pos="68000">
                <a:schemeClr val="accent2"/>
              </a:gs>
              <a:gs pos="100000">
                <a:schemeClr val="accent2">
                  <a:alpha val="50000"/>
                </a:schemeClr>
              </a:gs>
              <a:gs pos="82000">
                <a:schemeClr val="accent2">
                  <a:alpha val="74000"/>
                </a:scheme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6C145E-CE0F-AA4D-B649-CF7298FABB7D}"/>
              </a:ext>
            </a:extLst>
          </p:cNvPr>
          <p:cNvSpPr>
            <a:spLocks noGrp="1"/>
          </p:cNvSpPr>
          <p:nvPr>
            <p:ph type="ctrTitle"/>
          </p:nvPr>
        </p:nvSpPr>
        <p:spPr>
          <a:xfrm>
            <a:off x="1804416" y="1122363"/>
            <a:ext cx="9637776"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565BEB-D7CE-023F-9169-B6C8D570CA2B}"/>
              </a:ext>
            </a:extLst>
          </p:cNvPr>
          <p:cNvSpPr>
            <a:spLocks noGrp="1"/>
          </p:cNvSpPr>
          <p:nvPr>
            <p:ph type="subTitle" idx="1"/>
          </p:nvPr>
        </p:nvSpPr>
        <p:spPr>
          <a:xfrm>
            <a:off x="1804416" y="3602038"/>
            <a:ext cx="9637776"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823398-1403-73CC-0C84-9D2FE2B06327}"/>
              </a:ext>
            </a:extLst>
          </p:cNvPr>
          <p:cNvSpPr>
            <a:spLocks noGrp="1"/>
          </p:cNvSpPr>
          <p:nvPr>
            <p:ph type="dt" sz="half" idx="10"/>
          </p:nvPr>
        </p:nvSpPr>
        <p:spPr>
          <a:xfrm>
            <a:off x="1804416" y="5349875"/>
            <a:ext cx="9637776" cy="365125"/>
          </a:xfrm>
        </p:spPr>
        <p:txBody>
          <a:bodyPr/>
          <a:lstStyle>
            <a:lvl1pPr algn="ctr">
              <a:defRPr sz="2400"/>
            </a:lvl1pPr>
          </a:lstStyle>
          <a:p>
            <a:r>
              <a:rPr lang="en-GB" dirty="0"/>
              <a:t>#ScottishSummit2023</a:t>
            </a:r>
          </a:p>
        </p:txBody>
      </p:sp>
      <p:pic>
        <p:nvPicPr>
          <p:cNvPr id="7" name="Graphic 6">
            <a:extLst>
              <a:ext uri="{FF2B5EF4-FFF2-40B4-BE49-F238E27FC236}">
                <a16:creationId xmlns:a16="http://schemas.microsoft.com/office/drawing/2014/main" id="{0925B40F-9820-0637-E302-EE0651912C0B}"/>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8591510" y="4231659"/>
            <a:ext cx="4815038" cy="2601556"/>
          </a:xfrm>
          <a:prstGeom prst="rect">
            <a:avLst/>
          </a:prstGeom>
        </p:spPr>
      </p:pic>
      <p:sp>
        <p:nvSpPr>
          <p:cNvPr id="12" name="Rectangle 11">
            <a:extLst>
              <a:ext uri="{FF2B5EF4-FFF2-40B4-BE49-F238E27FC236}">
                <a16:creationId xmlns:a16="http://schemas.microsoft.com/office/drawing/2014/main" id="{7C95B4AE-DA4C-AA97-7628-C43D40B58D24}"/>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cottish Summit Logo">
            <a:extLst>
              <a:ext uri="{FF2B5EF4-FFF2-40B4-BE49-F238E27FC236}">
                <a16:creationId xmlns:a16="http://schemas.microsoft.com/office/drawing/2014/main" id="{E6D55847-1593-CA40-E863-6AAA924C0F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07" y="50032"/>
            <a:ext cx="1951806" cy="1951806"/>
          </a:xfrm>
          <a:prstGeom prst="rect">
            <a:avLst/>
          </a:prstGeom>
          <a:effectLst>
            <a:outerShdw blurRad="50800" dist="38100" dir="2700000" algn="tl" rotWithShape="0">
              <a:prstClr val="black">
                <a:alpha val="40000"/>
              </a:prstClr>
            </a:outerShdw>
          </a:effectLst>
        </p:spPr>
      </p:pic>
      <p:grpSp>
        <p:nvGrpSpPr>
          <p:cNvPr id="17" name="Group 16" descr="Outline map of Scotland">
            <a:extLst>
              <a:ext uri="{FF2B5EF4-FFF2-40B4-BE49-F238E27FC236}">
                <a16:creationId xmlns:a16="http://schemas.microsoft.com/office/drawing/2014/main" id="{070E0097-17C7-BE23-24E1-B278FBFCE160}"/>
              </a:ext>
            </a:extLst>
          </p:cNvPr>
          <p:cNvGrpSpPr/>
          <p:nvPr userDrawn="1"/>
        </p:nvGrpSpPr>
        <p:grpSpPr>
          <a:xfrm>
            <a:off x="10740442" y="-85510"/>
            <a:ext cx="1403500" cy="2087348"/>
            <a:chOff x="9459472" y="2858263"/>
            <a:chExt cx="2697984" cy="4012563"/>
          </a:xfrm>
        </p:grpSpPr>
        <p:pic>
          <p:nvPicPr>
            <p:cNvPr id="14" name="Graphic 13" descr="Outline map of Scotland&#10;">
              <a:extLst>
                <a:ext uri="{FF2B5EF4-FFF2-40B4-BE49-F238E27FC236}">
                  <a16:creationId xmlns:a16="http://schemas.microsoft.com/office/drawing/2014/main" id="{BEDF796D-ACA9-CB92-74F9-7FD63A6706E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494778" y="2893190"/>
              <a:ext cx="2662678" cy="3977636"/>
            </a:xfrm>
            <a:prstGeom prst="rect">
              <a:avLst/>
            </a:prstGeom>
            <a:effectLst>
              <a:outerShdw blurRad="50800" dist="38100" dir="2700000" algn="tl" rotWithShape="0">
                <a:prstClr val="black">
                  <a:alpha val="40000"/>
                </a:prstClr>
              </a:outerShdw>
            </a:effectLst>
          </p:spPr>
        </p:pic>
        <p:pic>
          <p:nvPicPr>
            <p:cNvPr id="15" name="Graphic 14" descr="Outline map of Scotland&#10;">
              <a:extLst>
                <a:ext uri="{FF2B5EF4-FFF2-40B4-BE49-F238E27FC236}">
                  <a16:creationId xmlns:a16="http://schemas.microsoft.com/office/drawing/2014/main" id="{FDDC0C52-760B-4C66-E0E6-501C897EEFF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59472" y="2858263"/>
              <a:ext cx="2662678" cy="3977636"/>
            </a:xfrm>
            <a:prstGeom prst="rect">
              <a:avLst/>
            </a:prstGeom>
            <a:effectLst>
              <a:outerShdw blurRad="50800" dist="38100" dir="2700000" algn="tl" rotWithShape="0">
                <a:prstClr val="black">
                  <a:alpha val="40000"/>
                </a:prstClr>
              </a:outerShdw>
            </a:effectLst>
          </p:spPr>
        </p:pic>
      </p:grpSp>
      <p:sp>
        <p:nvSpPr>
          <p:cNvPr id="18" name="Isosceles Triangle 17">
            <a:extLst>
              <a:ext uri="{FF2B5EF4-FFF2-40B4-BE49-F238E27FC236}">
                <a16:creationId xmlns:a16="http://schemas.microsoft.com/office/drawing/2014/main" id="{18C91186-E55F-C5F8-E473-18E24CABD1F6}"/>
              </a:ext>
              <a:ext uri="{C183D7F6-B498-43B3-948B-1728B52AA6E4}">
                <adec:decorative xmlns:adec="http://schemas.microsoft.com/office/drawing/2017/decorative" val="1"/>
              </a:ext>
            </a:extLst>
          </p:cNvPr>
          <p:cNvSpPr/>
          <p:nvPr userDrawn="1"/>
        </p:nvSpPr>
        <p:spPr>
          <a:xfrm>
            <a:off x="11060534" y="5743175"/>
            <a:ext cx="1131465" cy="1121718"/>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4576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peaker 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510572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cxnSp>
        <p:nvCxnSpPr>
          <p:cNvPr id="6" name="Straight Connector 5">
            <a:extLst>
              <a:ext uri="{FF2B5EF4-FFF2-40B4-BE49-F238E27FC236}">
                <a16:creationId xmlns:a16="http://schemas.microsoft.com/office/drawing/2014/main" id="{6C46FFB8-174C-18FE-F459-A51AEFE2E1BB}"/>
              </a:ext>
              <a:ext uri="{C183D7F6-B498-43B3-948B-1728B52AA6E4}">
                <adec:decorative xmlns:adec="http://schemas.microsoft.com/office/drawing/2017/decorative" val="1"/>
              </a:ext>
            </a:extLst>
          </p:cNvPr>
          <p:cNvCxnSpPr>
            <a:cxnSpLocks/>
          </p:cNvCxnSpPr>
          <p:nvPr userDrawn="1"/>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0F347E8-EF91-77C1-AF65-2557A1C64C24}"/>
              </a:ext>
              <a:ext uri="{C183D7F6-B498-43B3-948B-1728B52AA6E4}">
                <adec:decorative xmlns:adec="http://schemas.microsoft.com/office/drawing/2017/decorative" val="1"/>
              </a:ext>
            </a:extLst>
          </p:cNvPr>
          <p:cNvCxnSpPr/>
          <p:nvPr userDrawn="1"/>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ardrop 7">
            <a:extLst>
              <a:ext uri="{FF2B5EF4-FFF2-40B4-BE49-F238E27FC236}">
                <a16:creationId xmlns:a16="http://schemas.microsoft.com/office/drawing/2014/main" id="{6335B52D-9D6C-D16C-E8F4-4C8364F9D451}"/>
              </a:ext>
              <a:ext uri="{C183D7F6-B498-43B3-948B-1728B52AA6E4}">
                <adec:decorative xmlns:adec="http://schemas.microsoft.com/office/drawing/2017/decorative" val="1"/>
              </a:ext>
            </a:extLst>
          </p:cNvPr>
          <p:cNvSpPr/>
          <p:nvPr userDrawn="1"/>
        </p:nvSpPr>
        <p:spPr>
          <a:xfrm>
            <a:off x="7486818" y="1923044"/>
            <a:ext cx="3807380" cy="3982336"/>
          </a:xfrm>
          <a:prstGeom prst="teardrop">
            <a:avLst/>
          </a:prstGeom>
          <a:solidFill>
            <a:schemeClr val="accent1"/>
          </a:solid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Data 13">
            <a:extLst>
              <a:ext uri="{FF2B5EF4-FFF2-40B4-BE49-F238E27FC236}">
                <a16:creationId xmlns:a16="http://schemas.microsoft.com/office/drawing/2014/main" id="{1740EBC5-37B8-EDFE-AA0D-2A751ED830C6}"/>
              </a:ext>
              <a:ext uri="{C183D7F6-B498-43B3-948B-1728B52AA6E4}">
                <adec:decorative xmlns:adec="http://schemas.microsoft.com/office/drawing/2017/decorative" val="1"/>
              </a:ext>
            </a:extLst>
          </p:cNvPr>
          <p:cNvSpPr/>
          <p:nvPr userDrawn="1"/>
        </p:nvSpPr>
        <p:spPr>
          <a:xfrm>
            <a:off x="5730357" y="66849"/>
            <a:ext cx="5364480" cy="14189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2000 w 10000"/>
              <a:gd name="connsiteY1" fmla="*/ 0 h 10000"/>
              <a:gd name="connsiteX2" fmla="*/ 10000 w 10000"/>
              <a:gd name="connsiteY2" fmla="*/ 0 h 10000"/>
              <a:gd name="connsiteX3" fmla="*/ 8661 w 10000"/>
              <a:gd name="connsiteY3" fmla="*/ 9987 h 10000"/>
              <a:gd name="connsiteX4" fmla="*/ 0 w 10000"/>
              <a:gd name="connsiteY4" fmla="*/ 10000 h 10000"/>
              <a:gd name="connsiteX0" fmla="*/ 0 w 10000"/>
              <a:gd name="connsiteY0" fmla="*/ 10000 h 10000"/>
              <a:gd name="connsiteX1" fmla="*/ 1336 w 10000"/>
              <a:gd name="connsiteY1" fmla="*/ 0 h 10000"/>
              <a:gd name="connsiteX2" fmla="*/ 10000 w 10000"/>
              <a:gd name="connsiteY2" fmla="*/ 0 h 10000"/>
              <a:gd name="connsiteX3" fmla="*/ 8661 w 10000"/>
              <a:gd name="connsiteY3" fmla="*/ 9987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1336" y="0"/>
                </a:lnTo>
                <a:lnTo>
                  <a:pt x="10000" y="0"/>
                </a:lnTo>
                <a:lnTo>
                  <a:pt x="8661" y="9987"/>
                </a:lnTo>
                <a:lnTo>
                  <a:pt x="0" y="1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 Placeholder 39">
            <a:extLst>
              <a:ext uri="{FF2B5EF4-FFF2-40B4-BE49-F238E27FC236}">
                <a16:creationId xmlns:a16="http://schemas.microsoft.com/office/drawing/2014/main" id="{C7F55BB0-2DDA-B5AD-88CF-BC4E5FF27ED8}"/>
              </a:ext>
            </a:extLst>
          </p:cNvPr>
          <p:cNvSpPr>
            <a:spLocks noGrp="1"/>
          </p:cNvSpPr>
          <p:nvPr>
            <p:ph type="body" sz="quarter" idx="13"/>
          </p:nvPr>
        </p:nvSpPr>
        <p:spPr>
          <a:xfrm>
            <a:off x="1234062" y="1645162"/>
            <a:ext cx="6131938" cy="252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23447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E33F-6A42-3399-E575-1D76C0284DD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A1B4EE-83AA-9FED-2575-262CD57CA1A0}"/>
              </a:ext>
            </a:extLst>
          </p:cNvPr>
          <p:cNvSpPr>
            <a:spLocks noGrp="1"/>
          </p:cNvSpPr>
          <p:nvPr>
            <p:ph idx="1"/>
          </p:nvPr>
        </p:nvSpPr>
        <p:spPr>
          <a:xfrm>
            <a:off x="1229033" y="1608680"/>
            <a:ext cx="10515600" cy="4517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1B54AA-6805-2A2A-0FCF-722B0B20E00C}"/>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F7F26935-5E83-9389-DC12-C386AF1008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2E643D-EB68-C85A-308D-3BB1CDDFD716}"/>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658686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9753204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2517-C1B7-7A27-1530-214EEC9BB278}"/>
              </a:ext>
            </a:extLst>
          </p:cNvPr>
          <p:cNvSpPr>
            <a:spLocks noGrp="1"/>
          </p:cNvSpPr>
          <p:nvPr>
            <p:ph type="title"/>
          </p:nvPr>
        </p:nvSpPr>
        <p:spPr>
          <a:xfrm>
            <a:off x="1252474" y="1380554"/>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BA7726F-F0FC-9A0D-0EE9-31E2EFE7620E}"/>
              </a:ext>
            </a:extLst>
          </p:cNvPr>
          <p:cNvSpPr>
            <a:spLocks noGrp="1"/>
          </p:cNvSpPr>
          <p:nvPr>
            <p:ph type="body" idx="1"/>
          </p:nvPr>
        </p:nvSpPr>
        <p:spPr>
          <a:xfrm>
            <a:off x="1252474" y="4260279"/>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7608D-E21C-FB39-EA60-82D531B55731}"/>
              </a:ext>
            </a:extLst>
          </p:cNvPr>
          <p:cNvSpPr>
            <a:spLocks noGrp="1"/>
          </p:cNvSpPr>
          <p:nvPr>
            <p:ph type="dt" sz="half" idx="10"/>
          </p:nvPr>
        </p:nvSpPr>
        <p:spPr/>
        <p:txBody>
          <a:bodyPr/>
          <a:lstStyle/>
          <a:p>
            <a:r>
              <a:rPr lang="en-GB" dirty="0"/>
              <a:t>#ScottishSummit2023</a:t>
            </a:r>
          </a:p>
        </p:txBody>
      </p:sp>
      <p:sp>
        <p:nvSpPr>
          <p:cNvPr id="5" name="Footer Placeholder 4">
            <a:extLst>
              <a:ext uri="{FF2B5EF4-FFF2-40B4-BE49-F238E27FC236}">
                <a16:creationId xmlns:a16="http://schemas.microsoft.com/office/drawing/2014/main" id="{2844C512-366B-2731-6BEB-45A6609053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071E2-6644-ED9C-8AC7-0271AFDCD5F7}"/>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2960411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A68A-EA33-4ADF-7218-AF61F81E32D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AF0B65-21C7-B9EE-97B3-A731FC28A4B1}"/>
              </a:ext>
            </a:extLst>
          </p:cNvPr>
          <p:cNvSpPr>
            <a:spLocks noGrp="1"/>
          </p:cNvSpPr>
          <p:nvPr>
            <p:ph sz="half" idx="1"/>
          </p:nvPr>
        </p:nvSpPr>
        <p:spPr>
          <a:xfrm>
            <a:off x="1228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C89846-5189-339B-2A36-5196EDCD85CF}"/>
              </a:ext>
            </a:extLst>
          </p:cNvPr>
          <p:cNvSpPr>
            <a:spLocks noGrp="1"/>
          </p:cNvSpPr>
          <p:nvPr>
            <p:ph sz="half" idx="2"/>
          </p:nvPr>
        </p:nvSpPr>
        <p:spPr>
          <a:xfrm>
            <a:off x="6562344"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E8F2B0-37CE-A1E6-2A9B-1E8AA6F723B4}"/>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12E0802D-C67F-F1F3-4C09-73C8B9B609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D77D38-03BA-FFB8-5D54-FF6BE3C43398}"/>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2029890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38159144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033357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3282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pic>
        <p:nvPicPr>
          <p:cNvPr id="13" name="Picture 12">
            <a:extLst>
              <a:ext uri="{FF2B5EF4-FFF2-40B4-BE49-F238E27FC236}">
                <a16:creationId xmlns:a16="http://schemas.microsoft.com/office/drawing/2014/main" id="{365DEE4F-1019-16D9-0E52-3198C35B08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77543" y="936543"/>
            <a:ext cx="5153818" cy="6978098"/>
          </a:xfrm>
          <a:prstGeom prst="rect">
            <a:avLst/>
          </a:prstGeom>
        </p:spPr>
      </p:pic>
      <p:sp>
        <p:nvSpPr>
          <p:cNvPr id="15" name="Picture Placeholder 13">
            <a:extLst>
              <a:ext uri="{FF2B5EF4-FFF2-40B4-BE49-F238E27FC236}">
                <a16:creationId xmlns:a16="http://schemas.microsoft.com/office/drawing/2014/main" id="{C9C771EC-070F-FBBA-77C8-1862A5988B10}"/>
              </a:ext>
            </a:extLst>
          </p:cNvPr>
          <p:cNvSpPr>
            <a:spLocks noGrp="1"/>
          </p:cNvSpPr>
          <p:nvPr>
            <p:ph type="pic" sz="quarter" idx="46"/>
          </p:nvPr>
        </p:nvSpPr>
        <p:spPr>
          <a:xfrm>
            <a:off x="7341905" y="1034251"/>
            <a:ext cx="4456481" cy="3102229"/>
          </a:xfrm>
          <a:prstGeom prst="roundRect">
            <a:avLst>
              <a:gd name="adj" fmla="val 2236"/>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909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146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42" presetClass="entr" presetSubtype="0" fill="hold"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75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par>
                                <p:cTn id="18" presetID="6" presetClass="emph" presetSubtype="0" accel="50000" decel="50000" autoRev="1" fill="hold" grpId="1" nodeType="withEffect">
                                  <p:stCondLst>
                                    <p:cond delay="750"/>
                                  </p:stCondLst>
                                  <p:childTnLst>
                                    <p:animScale>
                                      <p:cBhvr>
                                        <p:cTn id="19" dur="500" fill="hold"/>
                                        <p:tgtEl>
                                          <p:spTgt spid="15"/>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5" grpId="0" animBg="1"/>
      <p:bldP spid="15"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6" name="Picture 15">
            <a:extLst>
              <a:ext uri="{FF2B5EF4-FFF2-40B4-BE49-F238E27FC236}">
                <a16:creationId xmlns:a16="http://schemas.microsoft.com/office/drawing/2014/main" id="{86033F83-ECE8-2AA5-57A0-28D3BFB3817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397676" y="1155701"/>
            <a:ext cx="3952279" cy="5148262"/>
          </a:xfrm>
          <a:prstGeom prst="rect">
            <a:avLst/>
          </a:prstGeom>
        </p:spPr>
      </p:pic>
      <p:sp>
        <p:nvSpPr>
          <p:cNvPr id="17" name="Picture Placeholder 13">
            <a:extLst>
              <a:ext uri="{FF2B5EF4-FFF2-40B4-BE49-F238E27FC236}">
                <a16:creationId xmlns:a16="http://schemas.microsoft.com/office/drawing/2014/main" id="{ABAF6B66-A1F9-EACB-D2F0-D8D02F6E8386}"/>
              </a:ext>
            </a:extLst>
          </p:cNvPr>
          <p:cNvSpPr>
            <a:spLocks noGrp="1"/>
          </p:cNvSpPr>
          <p:nvPr>
            <p:ph type="pic" sz="quarter" idx="46"/>
          </p:nvPr>
        </p:nvSpPr>
        <p:spPr>
          <a:xfrm>
            <a:off x="8138795" y="1331913"/>
            <a:ext cx="3026954" cy="4346575"/>
          </a:xfrm>
          <a:prstGeom prst="roundRect">
            <a:avLst>
              <a:gd name="adj" fmla="val 1678"/>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9860623">
            <a:off x="10292156" y="5318220"/>
            <a:ext cx="2688454" cy="1452566"/>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C2C7CDB3-68F0-956C-4101-5F7918B2586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54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4" decel="50000" fill="hold" nodeType="withEffect">
                                  <p:stCondLst>
                                    <p:cond delay="25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125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500"/>
                                        <p:tgtEl>
                                          <p:spTgt spid="17"/>
                                        </p:tgtEl>
                                      </p:cBhvr>
                                    </p:animEffect>
                                  </p:childTnLst>
                                </p:cTn>
                              </p:par>
                              <p:par>
                                <p:cTn id="17" presetID="6" presetClass="emph" presetSubtype="0" accel="50000" decel="50000" autoRev="1" fill="hold" grpId="1" nodeType="withEffect">
                                  <p:stCondLst>
                                    <p:cond delay="1250"/>
                                  </p:stCondLst>
                                  <p:childTnLst>
                                    <p:animScale>
                                      <p:cBhvr>
                                        <p:cTn id="18" dur="500" fill="hold"/>
                                        <p:tgtEl>
                                          <p:spTgt spid="17"/>
                                        </p:tgtEl>
                                      </p:cBhvr>
                                      <p:by x="102000" y="10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7" grpId="0" animBg="1"/>
      <p:bldP spid="17"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ro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
        <p:nvSpPr>
          <p:cNvPr id="6" name="Rectangle 5">
            <a:extLst>
              <a:ext uri="{FF2B5EF4-FFF2-40B4-BE49-F238E27FC236}">
                <a16:creationId xmlns:a16="http://schemas.microsoft.com/office/drawing/2014/main" id="{4C853B9D-1757-8152-4658-0D5249322E06}"/>
              </a:ext>
            </a:extLst>
          </p:cNvPr>
          <p:cNvSpPr/>
          <p:nvPr userDrawn="1"/>
        </p:nvSpPr>
        <p:spPr>
          <a:xfrm>
            <a:off x="1041400" y="4155440"/>
            <a:ext cx="11150600" cy="599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61A8CB33-A5DF-FEE3-7C93-2012D4056639}"/>
              </a:ext>
            </a:extLst>
          </p:cNvPr>
          <p:cNvSpPr/>
          <p:nvPr userDrawn="1"/>
        </p:nvSpPr>
        <p:spPr>
          <a:xfrm>
            <a:off x="1041400" y="1513707"/>
            <a:ext cx="11150600" cy="2641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ysClr val="windowText" lastClr="000000"/>
              </a:solidFill>
            </a:endParaRPr>
          </a:p>
        </p:txBody>
      </p:sp>
      <p:sp>
        <p:nvSpPr>
          <p:cNvPr id="9" name="Text Placeholder 8">
            <a:extLst>
              <a:ext uri="{FF2B5EF4-FFF2-40B4-BE49-F238E27FC236}">
                <a16:creationId xmlns:a16="http://schemas.microsoft.com/office/drawing/2014/main" id="{37CA831D-60A5-07B5-B9EE-714D15E5B3F3}"/>
              </a:ext>
            </a:extLst>
          </p:cNvPr>
          <p:cNvSpPr>
            <a:spLocks noGrp="1"/>
          </p:cNvSpPr>
          <p:nvPr>
            <p:ph type="body" sz="quarter" idx="13"/>
          </p:nvPr>
        </p:nvSpPr>
        <p:spPr>
          <a:xfrm>
            <a:off x="1468438"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a:extLst>
              <a:ext uri="{FF2B5EF4-FFF2-40B4-BE49-F238E27FC236}">
                <a16:creationId xmlns:a16="http://schemas.microsoft.com/office/drawing/2014/main" id="{0924193B-C42E-6356-24F2-6242BB3AAD30}"/>
              </a:ext>
            </a:extLst>
          </p:cNvPr>
          <p:cNvSpPr>
            <a:spLocks noGrp="1"/>
          </p:cNvSpPr>
          <p:nvPr>
            <p:ph type="body" sz="quarter" idx="14"/>
          </p:nvPr>
        </p:nvSpPr>
        <p:spPr>
          <a:xfrm>
            <a:off x="4969034"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8">
            <a:extLst>
              <a:ext uri="{FF2B5EF4-FFF2-40B4-BE49-F238E27FC236}">
                <a16:creationId xmlns:a16="http://schemas.microsoft.com/office/drawing/2014/main" id="{6FBFF7DE-C372-EA70-70EE-74521360C3BB}"/>
              </a:ext>
            </a:extLst>
          </p:cNvPr>
          <p:cNvSpPr>
            <a:spLocks noGrp="1"/>
          </p:cNvSpPr>
          <p:nvPr>
            <p:ph type="body" sz="quarter" idx="15"/>
          </p:nvPr>
        </p:nvSpPr>
        <p:spPr>
          <a:xfrm>
            <a:off x="8469630" y="4860925"/>
            <a:ext cx="3266122" cy="1397635"/>
          </a:xfrm>
        </p:spPr>
        <p:txBody>
          <a:bodyPr>
            <a:normAutofit/>
          </a:bodyPr>
          <a:lstStyle>
            <a:lvl1pPr algn="ctr">
              <a:defRPr sz="1000"/>
            </a:lvl1pPr>
            <a:lvl2pPr algn="ctr">
              <a:defRPr sz="1000"/>
            </a:lvl2pPr>
            <a:lvl3pPr algn="ctr">
              <a:defRPr sz="100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Picture Placeholder 12">
            <a:extLst>
              <a:ext uri="{FF2B5EF4-FFF2-40B4-BE49-F238E27FC236}">
                <a16:creationId xmlns:a16="http://schemas.microsoft.com/office/drawing/2014/main" id="{E6D5F484-E750-A551-8D79-69D21E8D4AA6}"/>
              </a:ext>
            </a:extLst>
          </p:cNvPr>
          <p:cNvSpPr>
            <a:spLocks noGrp="1"/>
          </p:cNvSpPr>
          <p:nvPr>
            <p:ph type="pic" sz="quarter" idx="16"/>
          </p:nvPr>
        </p:nvSpPr>
        <p:spPr>
          <a:xfrm>
            <a:off x="2864376" y="4181713"/>
            <a:ext cx="540000" cy="540000"/>
          </a:xfrm>
        </p:spPr>
        <p:txBody>
          <a:bodyPr>
            <a:normAutofit/>
          </a:bodyPr>
          <a:lstStyle>
            <a:lvl1pPr>
              <a:defRPr sz="800">
                <a:solidFill>
                  <a:schemeClr val="tx1"/>
                </a:solidFill>
              </a:defRPr>
            </a:lvl1pPr>
          </a:lstStyle>
          <a:p>
            <a:endParaRPr lang="en-GB"/>
          </a:p>
        </p:txBody>
      </p:sp>
      <p:sp>
        <p:nvSpPr>
          <p:cNvPr id="14" name="Picture Placeholder 12">
            <a:extLst>
              <a:ext uri="{FF2B5EF4-FFF2-40B4-BE49-F238E27FC236}">
                <a16:creationId xmlns:a16="http://schemas.microsoft.com/office/drawing/2014/main" id="{1D95D8B0-AC3B-590D-730C-AF915EF68B50}"/>
              </a:ext>
            </a:extLst>
          </p:cNvPr>
          <p:cNvSpPr>
            <a:spLocks noGrp="1"/>
          </p:cNvSpPr>
          <p:nvPr>
            <p:ph type="pic" sz="quarter" idx="17"/>
          </p:nvPr>
        </p:nvSpPr>
        <p:spPr>
          <a:xfrm>
            <a:off x="6331975" y="4181713"/>
            <a:ext cx="540000" cy="540000"/>
          </a:xfrm>
        </p:spPr>
        <p:txBody>
          <a:bodyPr>
            <a:normAutofit/>
          </a:bodyPr>
          <a:lstStyle>
            <a:lvl1pPr>
              <a:defRPr sz="800">
                <a:solidFill>
                  <a:schemeClr val="tx1"/>
                </a:solidFill>
              </a:defRPr>
            </a:lvl1pPr>
          </a:lstStyle>
          <a:p>
            <a:endParaRPr lang="en-GB"/>
          </a:p>
        </p:txBody>
      </p:sp>
      <p:sp>
        <p:nvSpPr>
          <p:cNvPr id="15" name="Picture Placeholder 12">
            <a:extLst>
              <a:ext uri="{FF2B5EF4-FFF2-40B4-BE49-F238E27FC236}">
                <a16:creationId xmlns:a16="http://schemas.microsoft.com/office/drawing/2014/main" id="{5F3C6DDF-70DF-8D73-494D-42F7005715F5}"/>
              </a:ext>
            </a:extLst>
          </p:cNvPr>
          <p:cNvSpPr>
            <a:spLocks noGrp="1"/>
          </p:cNvSpPr>
          <p:nvPr>
            <p:ph type="pic" sz="quarter" idx="18"/>
          </p:nvPr>
        </p:nvSpPr>
        <p:spPr>
          <a:xfrm>
            <a:off x="9832691" y="4181713"/>
            <a:ext cx="540000" cy="540000"/>
          </a:xfrm>
        </p:spPr>
        <p:txBody>
          <a:bodyPr>
            <a:normAutofit/>
          </a:bodyPr>
          <a:lstStyle>
            <a:lvl1pPr>
              <a:defRPr sz="800">
                <a:solidFill>
                  <a:schemeClr val="tx1"/>
                </a:solidFill>
              </a:defRPr>
            </a:lvl1pPr>
          </a:lstStyle>
          <a:p>
            <a:endParaRPr lang="en-GB"/>
          </a:p>
        </p:txBody>
      </p:sp>
      <p:sp>
        <p:nvSpPr>
          <p:cNvPr id="17" name="Content Placeholder 16">
            <a:extLst>
              <a:ext uri="{FF2B5EF4-FFF2-40B4-BE49-F238E27FC236}">
                <a16:creationId xmlns:a16="http://schemas.microsoft.com/office/drawing/2014/main" id="{F29E8B6F-72A0-922A-B903-A3AE7FB3A74F}"/>
              </a:ext>
            </a:extLst>
          </p:cNvPr>
          <p:cNvSpPr>
            <a:spLocks noGrp="1"/>
          </p:cNvSpPr>
          <p:nvPr>
            <p:ph sz="quarter" idx="19"/>
          </p:nvPr>
        </p:nvSpPr>
        <p:spPr>
          <a:xfrm>
            <a:off x="1316038" y="1604963"/>
            <a:ext cx="10626725" cy="2438400"/>
          </a:xfrm>
        </p:spPr>
        <p:txBody>
          <a:bodyPr anchor="ctr"/>
          <a:lstStyle>
            <a:lvl1pPr algn="ctr">
              <a:defRPr>
                <a:ln>
                  <a:noFill/>
                </a:ln>
                <a:solidFill>
                  <a:sysClr val="windowText" lastClr="000000"/>
                </a:solidFill>
                <a:effectLst>
                  <a:outerShdw blurRad="50800" dist="38100" dir="2700000" algn="tl" rotWithShape="0">
                    <a:prstClr val="black">
                      <a:alpha val="40000"/>
                    </a:prstClr>
                  </a:outerShdw>
                </a:effectLst>
                <a:latin typeface="+mj-lt"/>
              </a:defRPr>
            </a:lvl1pPr>
            <a:lvl2pPr algn="ctr">
              <a:defRPr>
                <a:ln>
                  <a:noFill/>
                </a:ln>
                <a:solidFill>
                  <a:sysClr val="windowText" lastClr="000000"/>
                </a:solidFill>
                <a:effectLst>
                  <a:outerShdw blurRad="50800" dist="38100" dir="2700000" algn="tl" rotWithShape="0">
                    <a:prstClr val="black">
                      <a:alpha val="40000"/>
                    </a:prstClr>
                  </a:outerShdw>
                </a:effectLst>
                <a:latin typeface="+mj-lt"/>
              </a:defRPr>
            </a:lvl2pPr>
            <a:lvl3pPr algn="ctr">
              <a:defRPr>
                <a:ln>
                  <a:noFill/>
                </a:ln>
                <a:solidFill>
                  <a:sysClr val="windowText" lastClr="000000"/>
                </a:solidFill>
                <a:effectLst>
                  <a:outerShdw blurRad="50800" dist="38100" dir="2700000" algn="tl" rotWithShape="0">
                    <a:prstClr val="black">
                      <a:alpha val="40000"/>
                    </a:prstClr>
                  </a:outerShdw>
                </a:effectLst>
                <a:latin typeface="+mj-lt"/>
              </a:defRPr>
            </a:lvl3pPr>
            <a:lvl4pPr algn="ctr">
              <a:defRPr>
                <a:ln>
                  <a:noFill/>
                </a:ln>
                <a:solidFill>
                  <a:sysClr val="windowText" lastClr="000000"/>
                </a:solidFill>
                <a:effectLst>
                  <a:outerShdw blurRad="50800" dist="38100" dir="2700000" algn="tl" rotWithShape="0">
                    <a:prstClr val="black">
                      <a:alpha val="40000"/>
                    </a:prstClr>
                  </a:outerShdw>
                </a:effectLst>
                <a:latin typeface="+mj-lt"/>
              </a:defRPr>
            </a:lvl4pPr>
            <a:lvl5pPr algn="ctr">
              <a:defRPr>
                <a:ln>
                  <a:noFill/>
                </a:ln>
                <a:solidFill>
                  <a:sysClr val="windowText" lastClr="000000"/>
                </a:solidFill>
                <a:effectLst>
                  <a:outerShdw blurRad="50800" dist="38100" dir="2700000" algn="tl" rotWithShape="0">
                    <a:prstClr val="black">
                      <a:alpha val="40000"/>
                    </a:prstClr>
                  </a:outerShdw>
                </a:effectLst>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95903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cus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E33C-EB69-08BB-846C-85C9E08C5F83}"/>
              </a:ext>
            </a:extLst>
          </p:cNvPr>
          <p:cNvSpPr>
            <a:spLocks noGrp="1"/>
          </p:cNvSpPr>
          <p:nvPr>
            <p:ph type="title"/>
          </p:nvPr>
        </p:nvSpPr>
        <p:spPr>
          <a:xfrm>
            <a:off x="1229033" y="188144"/>
            <a:ext cx="5254317" cy="1325563"/>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C1B5CCE-7540-3920-DCA4-C8818F21FF49}"/>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BF9C521F-636D-6907-BF1C-9F1B3CBBA4A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9A13AB-D5C0-5193-B4EA-89C5F1D858D2}"/>
              </a:ext>
            </a:extLst>
          </p:cNvPr>
          <p:cNvSpPr>
            <a:spLocks noGrp="1"/>
          </p:cNvSpPr>
          <p:nvPr>
            <p:ph type="sldNum" sz="quarter" idx="12"/>
          </p:nvPr>
        </p:nvSpPr>
        <p:spPr/>
        <p:txBody>
          <a:bodyPr/>
          <a:lstStyle/>
          <a:p>
            <a:fld id="{3F258594-8039-40EB-8BEF-26F3122950D2}" type="slidenum">
              <a:rPr lang="en-GB" smtClean="0"/>
              <a:pPr/>
              <a:t>‹#›</a:t>
            </a:fld>
            <a:endParaRPr lang="en-GB"/>
          </a:p>
        </p:txBody>
      </p:sp>
      <p:sp>
        <p:nvSpPr>
          <p:cNvPr id="6" name="Rectangle 5">
            <a:extLst>
              <a:ext uri="{FF2B5EF4-FFF2-40B4-BE49-F238E27FC236}">
                <a16:creationId xmlns:a16="http://schemas.microsoft.com/office/drawing/2014/main" id="{E3A5CF78-C5FE-618A-464D-84EF59AC2256}"/>
              </a:ext>
              <a:ext uri="{C183D7F6-B498-43B3-948B-1728B52AA6E4}">
                <adec:decorative xmlns:adec="http://schemas.microsoft.com/office/drawing/2017/decorative" val="1"/>
              </a:ext>
            </a:extLst>
          </p:cNvPr>
          <p:cNvSpPr/>
          <p:nvPr userDrawn="1"/>
        </p:nvSpPr>
        <p:spPr>
          <a:xfrm>
            <a:off x="6483928" y="2"/>
            <a:ext cx="5708072" cy="6857997"/>
          </a:xfrm>
          <a:prstGeom prst="rect">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82C4327-F5C2-9B53-54AB-2E6DE570A90F}"/>
              </a:ext>
              <a:ext uri="{C183D7F6-B498-43B3-948B-1728B52AA6E4}">
                <adec:decorative xmlns:adec="http://schemas.microsoft.com/office/drawing/2017/decorative" val="1"/>
              </a:ext>
            </a:extLst>
          </p:cNvPr>
          <p:cNvSpPr/>
          <p:nvPr userDrawn="1"/>
        </p:nvSpPr>
        <p:spPr>
          <a:xfrm>
            <a:off x="6483927" y="3429001"/>
            <a:ext cx="5708073" cy="2604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B5C645E2-9A93-FF5B-1C2A-1C38BFF69C8B}"/>
              </a:ext>
            </a:extLst>
          </p:cNvPr>
          <p:cNvSpPr>
            <a:spLocks noGrp="1"/>
          </p:cNvSpPr>
          <p:nvPr>
            <p:ph type="body" sz="quarter" idx="14"/>
          </p:nvPr>
        </p:nvSpPr>
        <p:spPr>
          <a:xfrm>
            <a:off x="1228725" y="1609725"/>
            <a:ext cx="5160963" cy="469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Picture Placeholder 15">
            <a:extLst>
              <a:ext uri="{FF2B5EF4-FFF2-40B4-BE49-F238E27FC236}">
                <a16:creationId xmlns:a16="http://schemas.microsoft.com/office/drawing/2014/main" id="{3564EDCB-CCD9-A3BA-CCCE-B38FED37691E}"/>
              </a:ext>
            </a:extLst>
          </p:cNvPr>
          <p:cNvSpPr>
            <a:spLocks noGrp="1"/>
          </p:cNvSpPr>
          <p:nvPr>
            <p:ph type="pic" sz="quarter" idx="15"/>
          </p:nvPr>
        </p:nvSpPr>
        <p:spPr>
          <a:xfrm>
            <a:off x="6483350" y="0"/>
            <a:ext cx="5708650" cy="3429000"/>
          </a:xfrm>
        </p:spPr>
        <p:txBody>
          <a:bodyPr/>
          <a:lstStyle/>
          <a:p>
            <a:endParaRPr lang="en-GB"/>
          </a:p>
        </p:txBody>
      </p:sp>
      <p:sp>
        <p:nvSpPr>
          <p:cNvPr id="18" name="Picture Placeholder 17">
            <a:extLst>
              <a:ext uri="{FF2B5EF4-FFF2-40B4-BE49-F238E27FC236}">
                <a16:creationId xmlns:a16="http://schemas.microsoft.com/office/drawing/2014/main" id="{5B316AFA-F121-029C-2DBF-57DBA283ADCF}"/>
              </a:ext>
            </a:extLst>
          </p:cNvPr>
          <p:cNvSpPr>
            <a:spLocks noGrp="1"/>
          </p:cNvSpPr>
          <p:nvPr>
            <p:ph type="pic" sz="quarter" idx="16"/>
          </p:nvPr>
        </p:nvSpPr>
        <p:spPr>
          <a:xfrm>
            <a:off x="6619875" y="3678238"/>
            <a:ext cx="2132013" cy="2052637"/>
          </a:xfrm>
        </p:spPr>
        <p:txBody>
          <a:bodyPr/>
          <a:lstStyle/>
          <a:p>
            <a:endParaRPr lang="en-GB"/>
          </a:p>
        </p:txBody>
      </p:sp>
      <p:sp>
        <p:nvSpPr>
          <p:cNvPr id="20" name="Text Placeholder 19">
            <a:extLst>
              <a:ext uri="{FF2B5EF4-FFF2-40B4-BE49-F238E27FC236}">
                <a16:creationId xmlns:a16="http://schemas.microsoft.com/office/drawing/2014/main" id="{27DF5844-7834-FE4A-948E-B4C950D8C3D3}"/>
              </a:ext>
            </a:extLst>
          </p:cNvPr>
          <p:cNvSpPr>
            <a:spLocks noGrp="1"/>
          </p:cNvSpPr>
          <p:nvPr>
            <p:ph type="body" sz="quarter" idx="17"/>
          </p:nvPr>
        </p:nvSpPr>
        <p:spPr>
          <a:xfrm>
            <a:off x="8823325" y="3678238"/>
            <a:ext cx="3225800" cy="2052637"/>
          </a:xfrm>
        </p:spPr>
        <p:txBody>
          <a:bodyPr>
            <a:noAutofit/>
          </a:bodyPr>
          <a:lstStyle>
            <a:lvl1pPr>
              <a:defRPr sz="3600" i="1">
                <a:latin typeface="+mj-lt"/>
              </a:defRPr>
            </a:lvl1pPr>
            <a:lvl2pPr>
              <a:defRPr sz="3200" i="1">
                <a:latin typeface="+mj-lt"/>
              </a:defRPr>
            </a:lvl2pPr>
            <a:lvl3pPr>
              <a:defRPr sz="2800" i="1">
                <a:latin typeface="+mj-lt"/>
              </a:defRPr>
            </a:lvl3pPr>
            <a:lvl4pPr>
              <a:defRPr sz="2400" i="1">
                <a:latin typeface="+mj-lt"/>
              </a:defRPr>
            </a:lvl4pPr>
            <a:lvl5pPr>
              <a:defRPr sz="2400" i="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a:extLst>
              <a:ext uri="{FF2B5EF4-FFF2-40B4-BE49-F238E27FC236}">
                <a16:creationId xmlns:a16="http://schemas.microsoft.com/office/drawing/2014/main" id="{783A53B0-5B97-1F0E-4903-EC871BB05FBA}"/>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3" name="Graphic 12">
            <a:extLst>
              <a:ext uri="{FF2B5EF4-FFF2-40B4-BE49-F238E27FC236}">
                <a16:creationId xmlns:a16="http://schemas.microsoft.com/office/drawing/2014/main" id="{2C3524C6-1FC2-09DA-2D18-1ACB3C2B877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860623">
            <a:off x="10292156" y="5318220"/>
            <a:ext cx="2688454" cy="1452566"/>
          </a:xfrm>
          <a:prstGeom prst="rect">
            <a:avLst/>
          </a:prstGeom>
        </p:spPr>
      </p:pic>
      <p:sp>
        <p:nvSpPr>
          <p:cNvPr id="15" name="Slide Number Placeholder 5" descr="Slide Number">
            <a:extLst>
              <a:ext uri="{FF2B5EF4-FFF2-40B4-BE49-F238E27FC236}">
                <a16:creationId xmlns:a16="http://schemas.microsoft.com/office/drawing/2014/main" id="{BE686D76-64E4-9DBD-D255-CA4A74695BCB}"/>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7" name="Picture 16" descr="Scottish Summit Logo">
            <a:extLst>
              <a:ext uri="{FF2B5EF4-FFF2-40B4-BE49-F238E27FC236}">
                <a16:creationId xmlns:a16="http://schemas.microsoft.com/office/drawing/2014/main" id="{5D96107B-FC61-ED46-CFEF-1D0048F3850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281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grpSp>
        <p:nvGrpSpPr>
          <p:cNvPr id="6" name="Group 5">
            <a:extLst>
              <a:ext uri="{FF2B5EF4-FFF2-40B4-BE49-F238E27FC236}">
                <a16:creationId xmlns:a16="http://schemas.microsoft.com/office/drawing/2014/main" id="{4E9E3BA4-AD64-722A-B901-BD660F8703AD}"/>
              </a:ext>
              <a:ext uri="{C183D7F6-B498-43B3-948B-1728B52AA6E4}">
                <adec:decorative xmlns:adec="http://schemas.microsoft.com/office/drawing/2017/decorative" val="1"/>
              </a:ext>
            </a:extLst>
          </p:cNvPr>
          <p:cNvGrpSpPr/>
          <p:nvPr userDrawn="1"/>
        </p:nvGrpSpPr>
        <p:grpSpPr>
          <a:xfrm>
            <a:off x="2881130" y="4428039"/>
            <a:ext cx="1477781" cy="1289153"/>
            <a:chOff x="2100080" y="4653708"/>
            <a:chExt cx="1477781" cy="1289153"/>
          </a:xfrm>
          <a:solidFill>
            <a:schemeClr val="bg1"/>
          </a:solidFill>
        </p:grpSpPr>
        <p:sp>
          <p:nvSpPr>
            <p:cNvPr id="7" name="L-Shape 6">
              <a:extLst>
                <a:ext uri="{FF2B5EF4-FFF2-40B4-BE49-F238E27FC236}">
                  <a16:creationId xmlns:a16="http://schemas.microsoft.com/office/drawing/2014/main" id="{F1AFF9E0-8D8E-253E-BB8C-4586A6F04E14}"/>
                </a:ext>
              </a:extLst>
            </p:cNvPr>
            <p:cNvSpPr/>
            <p:nvPr/>
          </p:nvSpPr>
          <p:spPr>
            <a:xfrm rot="5400000">
              <a:off x="2394331" y="4762286"/>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Isosceles Triangle 7">
              <a:extLst>
                <a:ext uri="{FF2B5EF4-FFF2-40B4-BE49-F238E27FC236}">
                  <a16:creationId xmlns:a16="http://schemas.microsoft.com/office/drawing/2014/main" id="{0E0EA91D-A9B8-6ADF-86B1-877FC253EDAE}"/>
                </a:ext>
              </a:extLst>
            </p:cNvPr>
            <p:cNvSpPr/>
            <p:nvPr/>
          </p:nvSpPr>
          <p:spPr>
            <a:xfrm>
              <a:off x="3326639" y="4653708"/>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80DDA7AD-2F31-02FF-9A78-78451F798146}"/>
              </a:ext>
              <a:ext uri="{C183D7F6-B498-43B3-948B-1728B52AA6E4}">
                <adec:decorative xmlns:adec="http://schemas.microsoft.com/office/drawing/2017/decorative" val="1"/>
              </a:ext>
            </a:extLst>
          </p:cNvPr>
          <p:cNvGrpSpPr/>
          <p:nvPr userDrawn="1"/>
        </p:nvGrpSpPr>
        <p:grpSpPr>
          <a:xfrm>
            <a:off x="4511122" y="4024696"/>
            <a:ext cx="1477783" cy="1289153"/>
            <a:chOff x="3730072" y="4250365"/>
            <a:chExt cx="1477783" cy="1289153"/>
          </a:xfrm>
          <a:solidFill>
            <a:schemeClr val="accent1"/>
          </a:solidFill>
        </p:grpSpPr>
        <p:sp>
          <p:nvSpPr>
            <p:cNvPr id="10" name="L-Shape 9">
              <a:extLst>
                <a:ext uri="{FF2B5EF4-FFF2-40B4-BE49-F238E27FC236}">
                  <a16:creationId xmlns:a16="http://schemas.microsoft.com/office/drawing/2014/main" id="{606F621A-EBFC-085D-A44A-19F3A9DFF9B7}"/>
                </a:ext>
              </a:extLst>
            </p:cNvPr>
            <p:cNvSpPr/>
            <p:nvPr/>
          </p:nvSpPr>
          <p:spPr>
            <a:xfrm rot="5400000">
              <a:off x="4024323" y="4358943"/>
              <a:ext cx="886324" cy="1474826"/>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Isosceles Triangle 10">
              <a:extLst>
                <a:ext uri="{FF2B5EF4-FFF2-40B4-BE49-F238E27FC236}">
                  <a16:creationId xmlns:a16="http://schemas.microsoft.com/office/drawing/2014/main" id="{109CC82B-F9E7-4427-EAE2-08829FAC62D1}"/>
                </a:ext>
              </a:extLst>
            </p:cNvPr>
            <p:cNvSpPr/>
            <p:nvPr/>
          </p:nvSpPr>
          <p:spPr>
            <a:xfrm>
              <a:off x="4956633" y="425036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2" name="Group 11">
            <a:extLst>
              <a:ext uri="{FF2B5EF4-FFF2-40B4-BE49-F238E27FC236}">
                <a16:creationId xmlns:a16="http://schemas.microsoft.com/office/drawing/2014/main" id="{7FC1F444-68B8-CDA8-7158-AAF72CFB9380}"/>
              </a:ext>
              <a:ext uri="{C183D7F6-B498-43B3-948B-1728B52AA6E4}">
                <adec:decorative xmlns:adec="http://schemas.microsoft.com/office/drawing/2017/decorative" val="1"/>
              </a:ext>
            </a:extLst>
          </p:cNvPr>
          <p:cNvGrpSpPr/>
          <p:nvPr userDrawn="1"/>
        </p:nvGrpSpPr>
        <p:grpSpPr>
          <a:xfrm>
            <a:off x="6141115" y="3605366"/>
            <a:ext cx="1474826" cy="1305141"/>
            <a:chOff x="5360065" y="3831035"/>
            <a:chExt cx="1474826" cy="1305141"/>
          </a:xfrm>
          <a:solidFill>
            <a:schemeClr val="accent5">
              <a:lumMod val="60000"/>
              <a:lumOff val="40000"/>
            </a:schemeClr>
          </a:solidFill>
        </p:grpSpPr>
        <p:sp>
          <p:nvSpPr>
            <p:cNvPr id="13" name="L-Shape 12">
              <a:extLst>
                <a:ext uri="{FF2B5EF4-FFF2-40B4-BE49-F238E27FC236}">
                  <a16:creationId xmlns:a16="http://schemas.microsoft.com/office/drawing/2014/main" id="{0EEE68DF-D61D-62F2-C537-90E1C96C4DC3}"/>
                </a:ext>
              </a:extLst>
            </p:cNvPr>
            <p:cNvSpPr/>
            <p:nvPr/>
          </p:nvSpPr>
          <p:spPr>
            <a:xfrm rot="5400000">
              <a:off x="5654316" y="395560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Isosceles Triangle 13">
              <a:extLst>
                <a:ext uri="{FF2B5EF4-FFF2-40B4-BE49-F238E27FC236}">
                  <a16:creationId xmlns:a16="http://schemas.microsoft.com/office/drawing/2014/main" id="{455B8C6F-38D4-2B7F-1E4A-569355FC45C5}"/>
                </a:ext>
              </a:extLst>
            </p:cNvPr>
            <p:cNvSpPr/>
            <p:nvPr/>
          </p:nvSpPr>
          <p:spPr>
            <a:xfrm>
              <a:off x="6583669" y="3831035"/>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15" name="Group 14">
            <a:extLst>
              <a:ext uri="{FF2B5EF4-FFF2-40B4-BE49-F238E27FC236}">
                <a16:creationId xmlns:a16="http://schemas.microsoft.com/office/drawing/2014/main" id="{E3897C13-B9B3-EA36-5021-247188A62600}"/>
              </a:ext>
              <a:ext uri="{C183D7F6-B498-43B3-948B-1728B52AA6E4}">
                <adec:decorative xmlns:adec="http://schemas.microsoft.com/office/drawing/2017/decorative" val="1"/>
              </a:ext>
            </a:extLst>
          </p:cNvPr>
          <p:cNvGrpSpPr/>
          <p:nvPr userDrawn="1"/>
        </p:nvGrpSpPr>
        <p:grpSpPr>
          <a:xfrm>
            <a:off x="7768153" y="3186994"/>
            <a:ext cx="1477781" cy="1289153"/>
            <a:chOff x="6987103" y="3412663"/>
            <a:chExt cx="1477781" cy="1289153"/>
          </a:xfrm>
          <a:solidFill>
            <a:schemeClr val="accent1">
              <a:lumMod val="60000"/>
              <a:lumOff val="40000"/>
            </a:schemeClr>
          </a:solidFill>
        </p:grpSpPr>
        <p:sp>
          <p:nvSpPr>
            <p:cNvPr id="16" name="L-Shape 15">
              <a:extLst>
                <a:ext uri="{FF2B5EF4-FFF2-40B4-BE49-F238E27FC236}">
                  <a16:creationId xmlns:a16="http://schemas.microsoft.com/office/drawing/2014/main" id="{618D2021-C269-3F5E-37E3-2F9506D4CE3F}"/>
                </a:ext>
              </a:extLst>
            </p:cNvPr>
            <p:cNvSpPr/>
            <p:nvPr/>
          </p:nvSpPr>
          <p:spPr>
            <a:xfrm rot="5400000">
              <a:off x="7281354" y="3521241"/>
              <a:ext cx="886324" cy="1474825"/>
            </a:xfrm>
            <a:prstGeom prst="corner">
              <a:avLst>
                <a:gd name="adj1" fmla="val 16120"/>
                <a:gd name="adj2" fmla="val 1611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Isosceles Triangle 16">
              <a:extLst>
                <a:ext uri="{FF2B5EF4-FFF2-40B4-BE49-F238E27FC236}">
                  <a16:creationId xmlns:a16="http://schemas.microsoft.com/office/drawing/2014/main" id="{33A6A460-2B2F-F35F-05C7-4A204CC864B2}"/>
                </a:ext>
              </a:extLst>
            </p:cNvPr>
            <p:cNvSpPr/>
            <p:nvPr/>
          </p:nvSpPr>
          <p:spPr>
            <a:xfrm>
              <a:off x="8213662" y="3412663"/>
              <a:ext cx="251222" cy="251222"/>
            </a:xfrm>
            <a:prstGeom prst="triangle">
              <a:avLst>
                <a:gd name="adj" fmla="val 100000"/>
              </a:avLst>
            </a:prstGeom>
            <a:grp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nvGrpSpPr>
          <p:cNvPr id="20" name="Group 19" descr="Timeline line with a circle at the top connecting the timeline header to the item below.">
            <a:extLst>
              <a:ext uri="{FF2B5EF4-FFF2-40B4-BE49-F238E27FC236}">
                <a16:creationId xmlns:a16="http://schemas.microsoft.com/office/drawing/2014/main" id="{64EBFB14-F0DE-BF44-28C8-72AFCFABE5F6}"/>
              </a:ext>
            </a:extLst>
          </p:cNvPr>
          <p:cNvGrpSpPr/>
          <p:nvPr userDrawn="1"/>
        </p:nvGrpSpPr>
        <p:grpSpPr>
          <a:xfrm>
            <a:off x="10144435" y="2339163"/>
            <a:ext cx="67582" cy="973442"/>
            <a:chOff x="9338695" y="2216156"/>
            <a:chExt cx="67582" cy="973442"/>
          </a:xfrm>
          <a:solidFill>
            <a:schemeClr val="bg2">
              <a:lumMod val="75000"/>
            </a:schemeClr>
          </a:solidFill>
        </p:grpSpPr>
        <p:cxnSp>
          <p:nvCxnSpPr>
            <p:cNvPr id="21" name="Straight Connector 20">
              <a:extLst>
                <a:ext uri="{FF2B5EF4-FFF2-40B4-BE49-F238E27FC236}">
                  <a16:creationId xmlns:a16="http://schemas.microsoft.com/office/drawing/2014/main" id="{5166ADEF-86CB-4144-C5A5-64A8B88C4469}"/>
                </a:ext>
              </a:extLst>
            </p:cNvPr>
            <p:cNvCxnSpPr/>
            <p:nvPr/>
          </p:nvCxnSpPr>
          <p:spPr>
            <a:xfrm>
              <a:off x="9372486" y="2258334"/>
              <a:ext cx="0" cy="931264"/>
            </a:xfrm>
            <a:prstGeom prst="line">
              <a:avLst/>
            </a:prstGeom>
            <a:grp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294F0CB6-EBAD-74A4-0A49-4AE1D07FE42D}"/>
                </a:ext>
              </a:extLst>
            </p:cNvPr>
            <p:cNvSpPr/>
            <p:nvPr/>
          </p:nvSpPr>
          <p:spPr>
            <a:xfrm>
              <a:off x="9338695" y="2216156"/>
              <a:ext cx="67582" cy="67582"/>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4" name="Group 23" descr="Timeline line with a circle at the top connecting the timeline header to the item below.">
            <a:extLst>
              <a:ext uri="{FF2B5EF4-FFF2-40B4-BE49-F238E27FC236}">
                <a16:creationId xmlns:a16="http://schemas.microsoft.com/office/drawing/2014/main" id="{16B0D27D-C34D-04A6-7F8C-55E4F7A0B935}"/>
              </a:ext>
            </a:extLst>
          </p:cNvPr>
          <p:cNvGrpSpPr/>
          <p:nvPr userDrawn="1"/>
        </p:nvGrpSpPr>
        <p:grpSpPr>
          <a:xfrm>
            <a:off x="8480651" y="2719725"/>
            <a:ext cx="67582" cy="973442"/>
            <a:chOff x="7699601" y="2636514"/>
            <a:chExt cx="67582" cy="973442"/>
          </a:xfrm>
          <a:solidFill>
            <a:schemeClr val="accent1">
              <a:lumMod val="60000"/>
              <a:lumOff val="40000"/>
            </a:schemeClr>
          </a:solidFill>
        </p:grpSpPr>
        <p:cxnSp>
          <p:nvCxnSpPr>
            <p:cNvPr id="25" name="Straight Connector 24">
              <a:extLst>
                <a:ext uri="{FF2B5EF4-FFF2-40B4-BE49-F238E27FC236}">
                  <a16:creationId xmlns:a16="http://schemas.microsoft.com/office/drawing/2014/main" id="{7012CC68-7062-A7E4-A1FB-AD90B8BE1FD9}"/>
                </a:ext>
              </a:extLst>
            </p:cNvPr>
            <p:cNvCxnSpPr/>
            <p:nvPr/>
          </p:nvCxnSpPr>
          <p:spPr>
            <a:xfrm>
              <a:off x="7733392" y="2678692"/>
              <a:ext cx="0" cy="931264"/>
            </a:xfrm>
            <a:prstGeom prst="line">
              <a:avLst/>
            </a:prstGeom>
            <a:grpFill/>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A4C730-616B-F6DE-3C98-B532AE713F9E}"/>
                </a:ext>
              </a:extLst>
            </p:cNvPr>
            <p:cNvSpPr/>
            <p:nvPr/>
          </p:nvSpPr>
          <p:spPr>
            <a:xfrm>
              <a:off x="7699601" y="2636514"/>
              <a:ext cx="67582" cy="67582"/>
            </a:xfrm>
            <a:prstGeom prst="ellipse">
              <a:avLst/>
            </a:prstGeom>
            <a:gr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nvGrpSpPr>
          <p:cNvPr id="28" name="Group 27" descr="Timeline line with a circle at the top connecting the timeline header to the item below.">
            <a:extLst>
              <a:ext uri="{FF2B5EF4-FFF2-40B4-BE49-F238E27FC236}">
                <a16:creationId xmlns:a16="http://schemas.microsoft.com/office/drawing/2014/main" id="{3C932451-101F-8778-2502-C953B9F8D5B1}"/>
              </a:ext>
            </a:extLst>
          </p:cNvPr>
          <p:cNvGrpSpPr/>
          <p:nvPr userDrawn="1"/>
        </p:nvGrpSpPr>
        <p:grpSpPr>
          <a:xfrm>
            <a:off x="6844738" y="3153055"/>
            <a:ext cx="67582" cy="973442"/>
            <a:chOff x="6065694" y="3074932"/>
            <a:chExt cx="67582" cy="973442"/>
          </a:xfrm>
          <a:solidFill>
            <a:schemeClr val="accent5">
              <a:lumMod val="60000"/>
              <a:lumOff val="40000"/>
            </a:schemeClr>
          </a:solidFill>
        </p:grpSpPr>
        <p:cxnSp>
          <p:nvCxnSpPr>
            <p:cNvPr id="29" name="Straight Connector 28">
              <a:extLst>
                <a:ext uri="{FF2B5EF4-FFF2-40B4-BE49-F238E27FC236}">
                  <a16:creationId xmlns:a16="http://schemas.microsoft.com/office/drawing/2014/main" id="{8AE208C5-2C93-DF1D-D4E4-D4CEBA6C6581}"/>
                </a:ext>
              </a:extLst>
            </p:cNvPr>
            <p:cNvCxnSpPr/>
            <p:nvPr/>
          </p:nvCxnSpPr>
          <p:spPr>
            <a:xfrm>
              <a:off x="6099485" y="3117110"/>
              <a:ext cx="0" cy="931264"/>
            </a:xfrm>
            <a:prstGeom prst="line">
              <a:avLst/>
            </a:prstGeom>
            <a:grpFill/>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A07FA86-3A10-919F-BDB9-B5921980E41D}"/>
                </a:ext>
              </a:extLst>
            </p:cNvPr>
            <p:cNvSpPr/>
            <p:nvPr/>
          </p:nvSpPr>
          <p:spPr>
            <a:xfrm>
              <a:off x="6065694" y="3074932"/>
              <a:ext cx="67582" cy="67582"/>
            </a:xfrm>
            <a:prstGeom prst="ellipse">
              <a:avLst/>
            </a:prstGeom>
            <a:grp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descr="Timeline line with a circle at the top connecting the timeline header to the item below.">
            <a:extLst>
              <a:ext uri="{FF2B5EF4-FFF2-40B4-BE49-F238E27FC236}">
                <a16:creationId xmlns:a16="http://schemas.microsoft.com/office/drawing/2014/main" id="{B4F3A3F7-7666-37FC-3A96-3C577335F5E3}"/>
              </a:ext>
            </a:extLst>
          </p:cNvPr>
          <p:cNvGrpSpPr/>
          <p:nvPr userDrawn="1"/>
        </p:nvGrpSpPr>
        <p:grpSpPr>
          <a:xfrm>
            <a:off x="5217045" y="3562547"/>
            <a:ext cx="67582" cy="973442"/>
            <a:chOff x="6065694" y="3074932"/>
            <a:chExt cx="67582" cy="973442"/>
          </a:xfrm>
          <a:solidFill>
            <a:schemeClr val="accent1"/>
          </a:solidFill>
        </p:grpSpPr>
        <p:cxnSp>
          <p:nvCxnSpPr>
            <p:cNvPr id="33" name="Straight Connector 32">
              <a:extLst>
                <a:ext uri="{FF2B5EF4-FFF2-40B4-BE49-F238E27FC236}">
                  <a16:creationId xmlns:a16="http://schemas.microsoft.com/office/drawing/2014/main" id="{1E5D0DE7-4000-2FDC-0802-04684CDCB25B}"/>
                </a:ext>
              </a:extLst>
            </p:cNvPr>
            <p:cNvCxnSpPr/>
            <p:nvPr/>
          </p:nvCxnSpPr>
          <p:spPr>
            <a:xfrm>
              <a:off x="6099485" y="3117110"/>
              <a:ext cx="0" cy="931264"/>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8A5CF157-DF93-3433-0A81-879584C24F48}"/>
                </a:ext>
              </a:extLst>
            </p:cNvPr>
            <p:cNvSpPr/>
            <p:nvPr/>
          </p:nvSpPr>
          <p:spPr>
            <a:xfrm>
              <a:off x="6065694" y="3074932"/>
              <a:ext cx="67582" cy="67582"/>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descr="Timeline line with a circle at the top connecting the timeline header to the item below.">
            <a:extLst>
              <a:ext uri="{FF2B5EF4-FFF2-40B4-BE49-F238E27FC236}">
                <a16:creationId xmlns:a16="http://schemas.microsoft.com/office/drawing/2014/main" id="{F6D9B084-165A-DBB0-337B-F13F6959BB3C}"/>
              </a:ext>
            </a:extLst>
          </p:cNvPr>
          <p:cNvGrpSpPr/>
          <p:nvPr userDrawn="1"/>
        </p:nvGrpSpPr>
        <p:grpSpPr>
          <a:xfrm>
            <a:off x="3581133" y="3955035"/>
            <a:ext cx="67582" cy="973442"/>
            <a:chOff x="6065694" y="3074932"/>
            <a:chExt cx="67582" cy="973442"/>
          </a:xfrm>
          <a:solidFill>
            <a:schemeClr val="bg1"/>
          </a:solidFill>
        </p:grpSpPr>
        <p:cxnSp>
          <p:nvCxnSpPr>
            <p:cNvPr id="36" name="Straight Connector 35">
              <a:extLst>
                <a:ext uri="{FF2B5EF4-FFF2-40B4-BE49-F238E27FC236}">
                  <a16:creationId xmlns:a16="http://schemas.microsoft.com/office/drawing/2014/main" id="{6159FD35-A3F2-D2BB-5177-8DD4D973B391}"/>
                </a:ext>
              </a:extLst>
            </p:cNvPr>
            <p:cNvCxnSpPr/>
            <p:nvPr/>
          </p:nvCxnSpPr>
          <p:spPr>
            <a:xfrm>
              <a:off x="6099485" y="3117110"/>
              <a:ext cx="0" cy="931264"/>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7267F97-872C-13C9-9DF4-6774FF0B4BF5}"/>
                </a:ext>
              </a:extLst>
            </p:cNvPr>
            <p:cNvSpPr/>
            <p:nvPr/>
          </p:nvSpPr>
          <p:spPr>
            <a:xfrm>
              <a:off x="6065694" y="3074932"/>
              <a:ext cx="67582" cy="6758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8A8BA3FC-8045-C382-A20A-6DB9C2E64925}"/>
              </a:ext>
              <a:ext uri="{C183D7F6-B498-43B3-948B-1728B52AA6E4}">
                <adec:decorative xmlns:adec="http://schemas.microsoft.com/office/drawing/2017/decorative" val="1"/>
              </a:ext>
            </a:extLst>
          </p:cNvPr>
          <p:cNvGrpSpPr/>
          <p:nvPr userDrawn="1"/>
        </p:nvGrpSpPr>
        <p:grpSpPr>
          <a:xfrm>
            <a:off x="9398145" y="2796198"/>
            <a:ext cx="1474826" cy="1276606"/>
            <a:chOff x="8617095" y="3021867"/>
            <a:chExt cx="1474826" cy="1276606"/>
          </a:xfrm>
        </p:grpSpPr>
        <p:sp>
          <p:nvSpPr>
            <p:cNvPr id="49" name="L-Shape 48">
              <a:extLst>
                <a:ext uri="{FF2B5EF4-FFF2-40B4-BE49-F238E27FC236}">
                  <a16:creationId xmlns:a16="http://schemas.microsoft.com/office/drawing/2014/main" id="{7190437D-7CC4-D415-78F1-D07A468C8E56}"/>
                </a:ext>
              </a:extLst>
            </p:cNvPr>
            <p:cNvSpPr/>
            <p:nvPr/>
          </p:nvSpPr>
          <p:spPr>
            <a:xfrm rot="5400000">
              <a:off x="8911346" y="3117898"/>
              <a:ext cx="886324" cy="1474826"/>
            </a:xfrm>
            <a:prstGeom prst="corner">
              <a:avLst>
                <a:gd name="adj1" fmla="val 16120"/>
                <a:gd name="adj2" fmla="val 1611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Isosceles Triangle 49">
              <a:extLst>
                <a:ext uri="{FF2B5EF4-FFF2-40B4-BE49-F238E27FC236}">
                  <a16:creationId xmlns:a16="http://schemas.microsoft.com/office/drawing/2014/main" id="{5C631E28-77C7-148A-BD0E-CD13DAB8BDAF}"/>
                </a:ext>
              </a:extLst>
            </p:cNvPr>
            <p:cNvSpPr/>
            <p:nvPr/>
          </p:nvSpPr>
          <p:spPr>
            <a:xfrm>
              <a:off x="9829530" y="3021867"/>
              <a:ext cx="251222" cy="251222"/>
            </a:xfrm>
            <a:prstGeom prst="triangle">
              <a:avLst>
                <a:gd name="adj" fmla="val 100000"/>
              </a:avLst>
            </a:prstGeom>
            <a:solidFill>
              <a:schemeClr val="bg2">
                <a:lumMod val="7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423577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9945-06F1-FE37-AA2B-3294F2467BF4}"/>
              </a:ext>
            </a:extLst>
          </p:cNvPr>
          <p:cNvSpPr>
            <a:spLocks noGrp="1"/>
          </p:cNvSpPr>
          <p:nvPr>
            <p:ph type="title"/>
          </p:nvPr>
        </p:nvSpPr>
        <p:spPr>
          <a:xfrm>
            <a:off x="1229932" y="188341"/>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A2F1F5-27DA-0023-EED2-C02D04D0F264}"/>
              </a:ext>
            </a:extLst>
          </p:cNvPr>
          <p:cNvSpPr>
            <a:spLocks noGrp="1"/>
          </p:cNvSpPr>
          <p:nvPr>
            <p:ph type="body" idx="1"/>
          </p:nvPr>
        </p:nvSpPr>
        <p:spPr>
          <a:xfrm>
            <a:off x="1236028" y="1681163"/>
            <a:ext cx="5157787"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7A7DC-BA7D-9391-B1B2-2A3F7132195C}"/>
              </a:ext>
            </a:extLst>
          </p:cNvPr>
          <p:cNvSpPr>
            <a:spLocks noGrp="1"/>
          </p:cNvSpPr>
          <p:nvPr>
            <p:ph sz="half" idx="2"/>
          </p:nvPr>
        </p:nvSpPr>
        <p:spPr>
          <a:xfrm>
            <a:off x="123602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0D576E6-DA10-DF0F-C703-17C3EDE3C883}"/>
              </a:ext>
            </a:extLst>
          </p:cNvPr>
          <p:cNvSpPr>
            <a:spLocks noGrp="1"/>
          </p:cNvSpPr>
          <p:nvPr>
            <p:ph type="body" sz="quarter" idx="3"/>
          </p:nvPr>
        </p:nvSpPr>
        <p:spPr>
          <a:xfrm>
            <a:off x="6568440" y="1681163"/>
            <a:ext cx="5183188" cy="82391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2C599C-540A-EB87-59EB-347797EEE24E}"/>
              </a:ext>
            </a:extLst>
          </p:cNvPr>
          <p:cNvSpPr>
            <a:spLocks noGrp="1"/>
          </p:cNvSpPr>
          <p:nvPr>
            <p:ph sz="quarter" idx="4"/>
          </p:nvPr>
        </p:nvSpPr>
        <p:spPr>
          <a:xfrm>
            <a:off x="656844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63DAF3E-2887-91AD-C316-777270C1CA04}"/>
              </a:ext>
            </a:extLst>
          </p:cNvPr>
          <p:cNvSpPr>
            <a:spLocks noGrp="1"/>
          </p:cNvSpPr>
          <p:nvPr>
            <p:ph type="dt" sz="half" idx="10"/>
          </p:nvPr>
        </p:nvSpPr>
        <p:spPr/>
        <p:txBody>
          <a:bodyPr/>
          <a:lstStyle/>
          <a:p>
            <a:r>
              <a:rPr lang="en-GB" dirty="0"/>
              <a:t>#ScottishSummit2023</a:t>
            </a:r>
          </a:p>
        </p:txBody>
      </p:sp>
      <p:sp>
        <p:nvSpPr>
          <p:cNvPr id="8" name="Footer Placeholder 7">
            <a:extLst>
              <a:ext uri="{FF2B5EF4-FFF2-40B4-BE49-F238E27FC236}">
                <a16:creationId xmlns:a16="http://schemas.microsoft.com/office/drawing/2014/main" id="{9ACB279E-62F7-F4F2-0BDA-63D2B98A8EF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8819958-871B-4A4A-FB40-F06FC74DB1F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7119244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DF940-AFC6-B829-35E3-EA42C72959F9}"/>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BF03D93-ABEE-7616-3060-52DE25A4969C}"/>
              </a:ext>
            </a:extLst>
          </p:cNvPr>
          <p:cNvSpPr>
            <a:spLocks noGrp="1"/>
          </p:cNvSpPr>
          <p:nvPr>
            <p:ph idx="1"/>
          </p:nvPr>
        </p:nvSpPr>
        <p:spPr>
          <a:xfrm>
            <a:off x="5345430" y="1144799"/>
            <a:ext cx="6393600" cy="4885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FAFE0F7-5B56-17FC-BE45-0C11663984C8}"/>
              </a:ext>
            </a:extLst>
          </p:cNvPr>
          <p:cNvSpPr>
            <a:spLocks noGrp="1"/>
          </p:cNvSpPr>
          <p:nvPr>
            <p:ph type="body" sz="half" idx="2"/>
          </p:nvPr>
        </p:nvSpPr>
        <p:spPr>
          <a:xfrm>
            <a:off x="1217740" y="2057399"/>
            <a:ext cx="3932237" cy="39725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F6912-03B3-72C3-BC3F-D91AC0E1058C}"/>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800F4D87-61FC-9519-FA39-33610255D2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9A0799-5E4E-9E94-337A-BE046A7D315F}"/>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25858897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63EC3-D159-7E61-59BB-F23936604302}"/>
              </a:ext>
            </a:extLst>
          </p:cNvPr>
          <p:cNvSpPr>
            <a:spLocks noGrp="1"/>
          </p:cNvSpPr>
          <p:nvPr>
            <p:ph type="title"/>
          </p:nvPr>
        </p:nvSpPr>
        <p:spPr>
          <a:xfrm>
            <a:off x="1217740"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7715227-B079-BE9B-77E6-F51F49D1A273}"/>
              </a:ext>
            </a:extLst>
          </p:cNvPr>
          <p:cNvSpPr>
            <a:spLocks noGrp="1"/>
          </p:cNvSpPr>
          <p:nvPr>
            <p:ph type="pic" idx="1"/>
          </p:nvPr>
        </p:nvSpPr>
        <p:spPr>
          <a:xfrm>
            <a:off x="5345430" y="1146049"/>
            <a:ext cx="6394006" cy="48856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64B87E-404B-DD16-BE43-89744743B236}"/>
              </a:ext>
            </a:extLst>
          </p:cNvPr>
          <p:cNvSpPr>
            <a:spLocks noGrp="1"/>
          </p:cNvSpPr>
          <p:nvPr>
            <p:ph type="body" sz="half" idx="2"/>
          </p:nvPr>
        </p:nvSpPr>
        <p:spPr>
          <a:xfrm>
            <a:off x="1217740" y="2057400"/>
            <a:ext cx="3932237" cy="39743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39F-E460-C096-C8B7-3CF8BFF8241F}"/>
              </a:ext>
            </a:extLst>
          </p:cNvPr>
          <p:cNvSpPr>
            <a:spLocks noGrp="1"/>
          </p:cNvSpPr>
          <p:nvPr>
            <p:ph type="dt" sz="half" idx="10"/>
          </p:nvPr>
        </p:nvSpPr>
        <p:spPr/>
        <p:txBody>
          <a:bodyPr/>
          <a:lstStyle/>
          <a:p>
            <a:r>
              <a:rPr lang="en-GB" dirty="0"/>
              <a:t>#ScottishSummit2023</a:t>
            </a:r>
          </a:p>
        </p:txBody>
      </p:sp>
      <p:sp>
        <p:nvSpPr>
          <p:cNvPr id="6" name="Footer Placeholder 5">
            <a:extLst>
              <a:ext uri="{FF2B5EF4-FFF2-40B4-BE49-F238E27FC236}">
                <a16:creationId xmlns:a16="http://schemas.microsoft.com/office/drawing/2014/main" id="{A47678F6-A7EE-442C-99F6-F30C8C23360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710DBB-965D-07DF-B19A-0BDB854922E5}"/>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6541608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C5973-34FF-8A55-B19E-477F6613E21D}"/>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13791513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Layou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729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E842469-428B-3E33-557E-4B37499E9B71}"/>
              </a:ext>
            </a:extLst>
          </p:cNvPr>
          <p:cNvSpPr>
            <a:spLocks noGrp="1"/>
          </p:cNvSpPr>
          <p:nvPr>
            <p:ph type="dt" sz="half" idx="10"/>
          </p:nvPr>
        </p:nvSpPr>
        <p:spPr/>
        <p:txBody>
          <a:bodyPr/>
          <a:lstStyle/>
          <a:p>
            <a:r>
              <a:rPr lang="en-GB" dirty="0"/>
              <a:t>#ScottishSummit2023</a:t>
            </a:r>
          </a:p>
        </p:txBody>
      </p:sp>
      <p:sp>
        <p:nvSpPr>
          <p:cNvPr id="4" name="Footer Placeholder 3">
            <a:extLst>
              <a:ext uri="{FF2B5EF4-FFF2-40B4-BE49-F238E27FC236}">
                <a16:creationId xmlns:a16="http://schemas.microsoft.com/office/drawing/2014/main" id="{E8D5B177-BBC5-B54A-3C09-31B3D8170D9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spTree>
    <p:extLst>
      <p:ext uri="{BB962C8B-B14F-4D97-AF65-F5344CB8AC3E}">
        <p14:creationId xmlns:p14="http://schemas.microsoft.com/office/powerpoint/2010/main" val="948711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 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612C-527A-0CB4-060D-D8FBAE3370B6}"/>
              </a:ext>
            </a:extLst>
          </p:cNvPr>
          <p:cNvSpPr/>
          <p:nvPr userDrawn="1"/>
        </p:nvSpPr>
        <p:spPr>
          <a:xfrm>
            <a:off x="8679542" y="0"/>
            <a:ext cx="3512457"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Title 1">
            <a:extLst>
              <a:ext uri="{FF2B5EF4-FFF2-40B4-BE49-F238E27FC236}">
                <a16:creationId xmlns:a16="http://schemas.microsoft.com/office/drawing/2014/main" id="{B78F9B88-793E-BF3B-0DA8-0BB8F23B2687}"/>
              </a:ext>
            </a:extLst>
          </p:cNvPr>
          <p:cNvSpPr>
            <a:spLocks noGrp="1"/>
          </p:cNvSpPr>
          <p:nvPr>
            <p:ph type="title"/>
          </p:nvPr>
        </p:nvSpPr>
        <p:spPr>
          <a:xfrm>
            <a:off x="1229033" y="188144"/>
            <a:ext cx="7335847" cy="1325563"/>
          </a:xfrm>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5A4D7636-314F-1784-FBCB-86471E5D8801}"/>
              </a:ext>
            </a:extLst>
          </p:cNvPr>
          <p:cNvSpPr>
            <a:spLocks noGrp="1"/>
          </p:cNvSpPr>
          <p:nvPr>
            <p:ph type="sldNum" sz="quarter" idx="12"/>
          </p:nvPr>
        </p:nvSpPr>
        <p:spPr/>
        <p:txBody>
          <a:bodyPr/>
          <a:lstStyle/>
          <a:p>
            <a:fld id="{3F258594-8039-40EB-8BEF-26F3122950D2}" type="slidenum">
              <a:rPr lang="en-GB" smtClean="0"/>
              <a:t>‹#›</a:t>
            </a:fld>
            <a:endParaRPr lang="en-GB"/>
          </a:p>
        </p:txBody>
      </p:sp>
      <p:pic>
        <p:nvPicPr>
          <p:cNvPr id="7" name="Picture 6">
            <a:extLst>
              <a:ext uri="{FF2B5EF4-FFF2-40B4-BE49-F238E27FC236}">
                <a16:creationId xmlns:a16="http://schemas.microsoft.com/office/drawing/2014/main" id="{3AD8494D-722D-0C95-A6F2-1D44B3FBE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248361" y="1125538"/>
            <a:ext cx="6366039" cy="5732462"/>
          </a:xfrm>
          <a:prstGeom prst="rect">
            <a:avLst/>
          </a:prstGeom>
        </p:spPr>
      </p:pic>
      <p:sp>
        <p:nvSpPr>
          <p:cNvPr id="8" name="Picture Placeholder 13">
            <a:extLst>
              <a:ext uri="{FF2B5EF4-FFF2-40B4-BE49-F238E27FC236}">
                <a16:creationId xmlns:a16="http://schemas.microsoft.com/office/drawing/2014/main" id="{FD99F741-711A-9DAA-8CFD-581D407A5634}"/>
              </a:ext>
            </a:extLst>
          </p:cNvPr>
          <p:cNvSpPr>
            <a:spLocks noGrp="1"/>
          </p:cNvSpPr>
          <p:nvPr>
            <p:ph type="pic" sz="quarter" idx="46"/>
          </p:nvPr>
        </p:nvSpPr>
        <p:spPr>
          <a:xfrm>
            <a:off x="7880350" y="1259682"/>
            <a:ext cx="2009775" cy="4371181"/>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extBox 8">
            <a:extLst>
              <a:ext uri="{FF2B5EF4-FFF2-40B4-BE49-F238E27FC236}">
                <a16:creationId xmlns:a16="http://schemas.microsoft.com/office/drawing/2014/main" id="{43033CD8-6B68-F1AD-2CBD-F2139AC3660E}"/>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pic>
        <p:nvPicPr>
          <p:cNvPr id="10" name="Graphic 9">
            <a:extLst>
              <a:ext uri="{FF2B5EF4-FFF2-40B4-BE49-F238E27FC236}">
                <a16:creationId xmlns:a16="http://schemas.microsoft.com/office/drawing/2014/main" id="{F3E1E374-3AA8-0EE2-294F-A7C562C3FAC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860623">
            <a:off x="10292156" y="5318220"/>
            <a:ext cx="2688454" cy="1452566"/>
          </a:xfrm>
          <a:prstGeom prst="rect">
            <a:avLst/>
          </a:prstGeom>
        </p:spPr>
      </p:pic>
      <p:sp>
        <p:nvSpPr>
          <p:cNvPr id="11" name="Slide Number Placeholder 5" descr="Slide Number">
            <a:extLst>
              <a:ext uri="{FF2B5EF4-FFF2-40B4-BE49-F238E27FC236}">
                <a16:creationId xmlns:a16="http://schemas.microsoft.com/office/drawing/2014/main" id="{2C5AFEE4-F025-34E8-ADE7-1084FDE1B753}"/>
              </a:ext>
            </a:extLst>
          </p:cNvPr>
          <p:cNvSpPr txBox="1">
            <a:spLocks/>
          </p:cNvSpPr>
          <p:nvPr userDrawn="1"/>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defPPr>
              <a:defRPr lang="en-US"/>
            </a:defPPr>
            <a:lvl1pPr marL="0" algn="r" defTabSz="914400" rtl="0" eaLnBrk="1" latinLnBrk="0" hangingPunct="1">
              <a:defRPr sz="1600" b="0" kern="120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258594-8039-40EB-8BEF-26F3122950D2}" type="slidenum">
              <a:rPr lang="en-GB" smtClean="0"/>
              <a:pPr/>
              <a:t>‹#›</a:t>
            </a:fld>
            <a:endParaRPr lang="en-GB"/>
          </a:p>
        </p:txBody>
      </p:sp>
      <p:pic>
        <p:nvPicPr>
          <p:cNvPr id="12" name="Picture 11" descr="Scottish Summit Logo">
            <a:extLst>
              <a:ext uri="{FF2B5EF4-FFF2-40B4-BE49-F238E27FC236}">
                <a16:creationId xmlns:a16="http://schemas.microsoft.com/office/drawing/2014/main" id="{95C22BDF-62F4-DB55-0719-9FD8F77BAF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Content Placeholder 13">
            <a:extLst>
              <a:ext uri="{FF2B5EF4-FFF2-40B4-BE49-F238E27FC236}">
                <a16:creationId xmlns:a16="http://schemas.microsoft.com/office/drawing/2014/main" id="{DB5863A6-5C94-E7F3-E778-C2008B516B89}"/>
              </a:ext>
            </a:extLst>
          </p:cNvPr>
          <p:cNvSpPr>
            <a:spLocks noGrp="1"/>
          </p:cNvSpPr>
          <p:nvPr>
            <p:ph sz="quarter" idx="47"/>
          </p:nvPr>
        </p:nvSpPr>
        <p:spPr>
          <a:xfrm>
            <a:off x="1228725" y="1692275"/>
            <a:ext cx="5883275" cy="4611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5319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6" presetClass="emph" presetSubtype="0" accel="50000" decel="50000" autoRev="1" fill="hold" grpId="1" nodeType="withEffect">
                                  <p:stCondLst>
                                    <p:cond delay="0"/>
                                  </p:stCondLst>
                                  <p:childTnLst>
                                    <p:animScale>
                                      <p:cBhvr>
                                        <p:cTn id="9" dur="500" fill="hold"/>
                                        <p:tgtEl>
                                          <p:spTgt spid="6"/>
                                        </p:tgtEl>
                                      </p:cBhvr>
                                      <p:by x="110000" y="110000"/>
                                    </p:animScale>
                                  </p:childTnLst>
                                </p:cTn>
                              </p:par>
                              <p:par>
                                <p:cTn id="10" presetID="2" presetClass="entr" presetSubtype="6" decel="5000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1+#ppt_w/2"/>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6.png"/><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image" Target="../media/image2.png"/><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image" Target="../media/image1.png"/><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4.png"/><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image" Target="../media/image2.png"/><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1.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image" Target="../media/image6.png"/><Relationship Id="rId10" Type="http://schemas.openxmlformats.org/officeDocument/2006/relationships/slideLayout" Target="../slideLayouts/slideLayout65.xml"/><Relationship Id="rId19" Type="http://schemas.openxmlformats.org/officeDocument/2006/relationships/theme" Target="../theme/theme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721463"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3137112" y="6442842"/>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3C5762F-CAD8-5A7C-4C90-74EBD383FC18}"/>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68954461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3" r:id="rId7"/>
    <p:sldLayoutId id="2147483654" r:id="rId8"/>
    <p:sldLayoutId id="2147483696" r:id="rId9"/>
    <p:sldLayoutId id="2147483697" r:id="rId10"/>
    <p:sldLayoutId id="2147483700" r:id="rId11"/>
    <p:sldLayoutId id="2147483662" r:id="rId12"/>
    <p:sldLayoutId id="2147483691" r:id="rId13"/>
    <p:sldLayoutId id="2147483693" r:id="rId14"/>
    <p:sldLayoutId id="2147483656" r:id="rId15"/>
    <p:sldLayoutId id="2147483657" r:id="rId16"/>
    <p:sldLayoutId id="2147483694" r:id="rId17"/>
    <p:sldLayoutId id="2147483695" r:id="rId18"/>
    <p:sldLayoutId id="2147483759" r:id="rId19"/>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239879"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2655528" y="6442843"/>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11A5D84-8829-2A05-14C1-F27FA5FDAD30}"/>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8654484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63" r:id="rId3"/>
    <p:sldLayoutId id="2147483672" r:id="rId4"/>
    <p:sldLayoutId id="2147483674" r:id="rId5"/>
    <p:sldLayoutId id="2147483676" r:id="rId6"/>
    <p:sldLayoutId id="2147483678" r:id="rId7"/>
    <p:sldLayoutId id="2147483680" r:id="rId8"/>
    <p:sldLayoutId id="2147483698" r:id="rId9"/>
    <p:sldLayoutId id="2147483699" r:id="rId10"/>
    <p:sldLayoutId id="2147483701" r:id="rId11"/>
    <p:sldLayoutId id="2147483687" r:id="rId12"/>
    <p:sldLayoutId id="2147483690" r:id="rId13"/>
    <p:sldLayoutId id="2147483692" r:id="rId14"/>
    <p:sldLayoutId id="2147483684" r:id="rId15"/>
    <p:sldLayoutId id="2147483686" r:id="rId16"/>
    <p:sldLayoutId id="2147483682" r:id="rId17"/>
    <p:sldLayoutId id="2147483689"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5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721463"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3137112" y="6442842"/>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D3C5762F-CAD8-5A7C-4C90-74EBD383FC18}"/>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68954461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773E57-7BB9-E93C-CFD1-575457F52124}"/>
              </a:ext>
              <a:ext uri="{C183D7F6-B498-43B3-948B-1728B52AA6E4}">
                <adec:decorative xmlns:adec="http://schemas.microsoft.com/office/drawing/2017/decorative" val="1"/>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681" t="74510" r="1681"/>
          <a:stretch/>
        </p:blipFill>
        <p:spPr>
          <a:xfrm rot="16200000" flipH="1">
            <a:off x="-2925409" y="2925408"/>
            <a:ext cx="6858003" cy="1007186"/>
          </a:xfrm>
          <a:prstGeom prst="rect">
            <a:avLst/>
          </a:prstGeom>
        </p:spPr>
      </p:pic>
      <p:sp>
        <p:nvSpPr>
          <p:cNvPr id="2" name="Title Placeholder 1">
            <a:extLst>
              <a:ext uri="{FF2B5EF4-FFF2-40B4-BE49-F238E27FC236}">
                <a16:creationId xmlns:a16="http://schemas.microsoft.com/office/drawing/2014/main" id="{13EFCC18-BD53-B7DC-E010-B8EC5A79F086}"/>
              </a:ext>
            </a:extLst>
          </p:cNvPr>
          <p:cNvSpPr>
            <a:spLocks noGrp="1"/>
          </p:cNvSpPr>
          <p:nvPr>
            <p:ph type="title"/>
          </p:nvPr>
        </p:nvSpPr>
        <p:spPr>
          <a:xfrm>
            <a:off x="1229033" y="188144"/>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C7EA92-23DE-4F6E-2A3A-EB1E90B89BB0}"/>
              </a:ext>
            </a:extLst>
          </p:cNvPr>
          <p:cNvSpPr>
            <a:spLocks noGrp="1"/>
          </p:cNvSpPr>
          <p:nvPr>
            <p:ph type="body" idx="1"/>
          </p:nvPr>
        </p:nvSpPr>
        <p:spPr>
          <a:xfrm>
            <a:off x="1229033" y="1651819"/>
            <a:ext cx="10515600" cy="4517769"/>
          </a:xfrm>
          <a:prstGeom prst="rect">
            <a:avLst/>
          </a:prstGeom>
        </p:spPr>
        <p:txBody>
          <a:bodyPr vert="horz" lIns="91440" tIns="45720" rIns="91440" bIns="45720" rtlCol="0">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Date Placeholder 3">
            <a:extLst>
              <a:ext uri="{FF2B5EF4-FFF2-40B4-BE49-F238E27FC236}">
                <a16:creationId xmlns:a16="http://schemas.microsoft.com/office/drawing/2014/main" id="{46E9F79F-E272-4574-69F3-332683005769}"/>
              </a:ext>
            </a:extLst>
          </p:cNvPr>
          <p:cNvSpPr>
            <a:spLocks noGrp="1"/>
          </p:cNvSpPr>
          <p:nvPr>
            <p:ph type="dt" sz="half" idx="2"/>
          </p:nvPr>
        </p:nvSpPr>
        <p:spPr>
          <a:xfrm>
            <a:off x="1229033" y="6442842"/>
            <a:ext cx="1239879" cy="365125"/>
          </a:xfrm>
          <a:prstGeom prst="rect">
            <a:avLst/>
          </a:prstGeom>
        </p:spPr>
        <p:txBody>
          <a:bodyPr vert="horz" lIns="91440" tIns="45720" rIns="91440" bIns="45720" rtlCol="0" anchor="ctr"/>
          <a:lstStyle>
            <a:lvl1pPr algn="l">
              <a:defRPr sz="1400" b="0">
                <a:solidFill>
                  <a:schemeClr val="bg1"/>
                </a:solidFill>
                <a:latin typeface="Montserrat" panose="00000500000000000000" pitchFamily="2" charset="0"/>
              </a:defRPr>
            </a:lvl1pPr>
          </a:lstStyle>
          <a:p>
            <a:endParaRPr lang="en-GB"/>
          </a:p>
        </p:txBody>
      </p:sp>
      <p:sp>
        <p:nvSpPr>
          <p:cNvPr id="5" name="Footer Placeholder 4">
            <a:extLst>
              <a:ext uri="{FF2B5EF4-FFF2-40B4-BE49-F238E27FC236}">
                <a16:creationId xmlns:a16="http://schemas.microsoft.com/office/drawing/2014/main" id="{08D4F9A1-8C89-6416-BB5A-9F37193D8E73}"/>
              </a:ext>
            </a:extLst>
          </p:cNvPr>
          <p:cNvSpPr>
            <a:spLocks noGrp="1"/>
          </p:cNvSpPr>
          <p:nvPr>
            <p:ph type="ftr" sz="quarter" idx="3"/>
          </p:nvPr>
        </p:nvSpPr>
        <p:spPr>
          <a:xfrm>
            <a:off x="2655528" y="6442843"/>
            <a:ext cx="4114800" cy="365125"/>
          </a:xfrm>
          <a:prstGeom prst="rect">
            <a:avLst/>
          </a:prstGeom>
        </p:spPr>
        <p:txBody>
          <a:bodyPr vert="horz" lIns="91440" tIns="45720" rIns="91440" bIns="45720" rtlCol="0" anchor="ctr"/>
          <a:lstStyle>
            <a:lvl1pPr algn="l">
              <a:defRPr sz="1200">
                <a:solidFill>
                  <a:schemeClr val="bg1"/>
                </a:solidFill>
              </a:defRPr>
            </a:lvl1pPr>
          </a:lstStyle>
          <a:p>
            <a:endParaRPr lang="en-GB"/>
          </a:p>
        </p:txBody>
      </p:sp>
      <p:sp>
        <p:nvSpPr>
          <p:cNvPr id="6" name="Slide Number Placeholder 5" descr="Slide Number">
            <a:extLst>
              <a:ext uri="{FF2B5EF4-FFF2-40B4-BE49-F238E27FC236}">
                <a16:creationId xmlns:a16="http://schemas.microsoft.com/office/drawing/2014/main" id="{12CABD00-6C55-88B7-F639-A4F3B7026D61}"/>
              </a:ext>
            </a:extLst>
          </p:cNvPr>
          <p:cNvSpPr>
            <a:spLocks noGrp="1"/>
          </p:cNvSpPr>
          <p:nvPr>
            <p:ph type="sldNum" sz="quarter" idx="4"/>
          </p:nvPr>
        </p:nvSpPr>
        <p:spPr>
          <a:xfrm>
            <a:off x="11517630" y="6169588"/>
            <a:ext cx="674370" cy="681519"/>
          </a:xfrm>
          <a:custGeom>
            <a:avLst/>
            <a:gdLst>
              <a:gd name="connsiteX0" fmla="*/ 0 w 459657"/>
              <a:gd name="connsiteY0" fmla="*/ 468159 h 468159"/>
              <a:gd name="connsiteX1" fmla="*/ 0 w 459657"/>
              <a:gd name="connsiteY1" fmla="*/ 0 h 468159"/>
              <a:gd name="connsiteX2" fmla="*/ 459657 w 459657"/>
              <a:gd name="connsiteY2" fmla="*/ 468159 h 468159"/>
              <a:gd name="connsiteX3" fmla="*/ 0 w 459657"/>
              <a:gd name="connsiteY3" fmla="*/ 468159 h 468159"/>
              <a:gd name="connsiteX0" fmla="*/ 0 w 459657"/>
              <a:gd name="connsiteY0" fmla="*/ 578649 h 578649"/>
              <a:gd name="connsiteX1" fmla="*/ 438150 w 459657"/>
              <a:gd name="connsiteY1" fmla="*/ 0 h 578649"/>
              <a:gd name="connsiteX2" fmla="*/ 459657 w 459657"/>
              <a:gd name="connsiteY2" fmla="*/ 578649 h 578649"/>
              <a:gd name="connsiteX3" fmla="*/ 0 w 459657"/>
              <a:gd name="connsiteY3" fmla="*/ 578649 h 578649"/>
              <a:gd name="connsiteX0" fmla="*/ 0 w 673017"/>
              <a:gd name="connsiteY0" fmla="*/ 582459 h 582459"/>
              <a:gd name="connsiteX1" fmla="*/ 651510 w 673017"/>
              <a:gd name="connsiteY1" fmla="*/ 0 h 582459"/>
              <a:gd name="connsiteX2" fmla="*/ 673017 w 673017"/>
              <a:gd name="connsiteY2" fmla="*/ 578649 h 582459"/>
              <a:gd name="connsiteX3" fmla="*/ 0 w 673017"/>
              <a:gd name="connsiteY3" fmla="*/ 582459 h 582459"/>
              <a:gd name="connsiteX0" fmla="*/ 0 w 674370"/>
              <a:gd name="connsiteY0" fmla="*/ 681519 h 681519"/>
              <a:gd name="connsiteX1" fmla="*/ 674370 w 674370"/>
              <a:gd name="connsiteY1" fmla="*/ 0 h 681519"/>
              <a:gd name="connsiteX2" fmla="*/ 673017 w 674370"/>
              <a:gd name="connsiteY2" fmla="*/ 677709 h 681519"/>
              <a:gd name="connsiteX3" fmla="*/ 0 w 674370"/>
              <a:gd name="connsiteY3" fmla="*/ 681519 h 681519"/>
            </a:gdLst>
            <a:ahLst/>
            <a:cxnLst>
              <a:cxn ang="0">
                <a:pos x="connsiteX0" y="connsiteY0"/>
              </a:cxn>
              <a:cxn ang="0">
                <a:pos x="connsiteX1" y="connsiteY1"/>
              </a:cxn>
              <a:cxn ang="0">
                <a:pos x="connsiteX2" y="connsiteY2"/>
              </a:cxn>
              <a:cxn ang="0">
                <a:pos x="connsiteX3" y="connsiteY3"/>
              </a:cxn>
            </a:cxnLst>
            <a:rect l="l" t="t" r="r" b="b"/>
            <a:pathLst>
              <a:path w="674370" h="681519">
                <a:moveTo>
                  <a:pt x="0" y="681519"/>
                </a:moveTo>
                <a:lnTo>
                  <a:pt x="674370" y="0"/>
                </a:lnTo>
                <a:lnTo>
                  <a:pt x="673017" y="677709"/>
                </a:lnTo>
                <a:lnTo>
                  <a:pt x="0" y="681519"/>
                </a:lnTo>
                <a:close/>
              </a:path>
            </a:pathLst>
          </a:custGeom>
          <a:solidFill>
            <a:schemeClr val="accent1"/>
          </a:solidFill>
          <a:ln>
            <a:noFill/>
          </a:ln>
        </p:spPr>
        <p:txBody>
          <a:bodyPr vert="horz" lIns="91440" tIns="45720" rIns="91440" bIns="45720" rtlCol="0" anchor="b"/>
          <a:lstStyle>
            <a:lvl1pPr algn="r">
              <a:defRPr sz="1600" b="0">
                <a:ln w="3175">
                  <a:solidFill>
                    <a:schemeClr val="bg1"/>
                  </a:solidFill>
                </a:ln>
                <a:solidFill>
                  <a:schemeClr val="tx1"/>
                </a:solidFill>
                <a:effectLst>
                  <a:outerShdw blurRad="50800" dist="38100" dir="2700000" algn="tl" rotWithShape="0">
                    <a:prstClr val="black">
                      <a:alpha val="40000"/>
                    </a:prstClr>
                  </a:outerShdw>
                </a:effectLst>
                <a:latin typeface="Montserrat Black" panose="00000A00000000000000" pitchFamily="2" charset="0"/>
              </a:defRPr>
            </a:lvl1pPr>
          </a:lstStyle>
          <a:p>
            <a:fld id="{3F258594-8039-40EB-8BEF-26F3122950D2}" type="slidenum">
              <a:rPr lang="en-GB" smtClean="0"/>
              <a:pPr/>
              <a:t>‹#›</a:t>
            </a:fld>
            <a:endParaRPr lang="en-GB"/>
          </a:p>
        </p:txBody>
      </p:sp>
      <p:sp>
        <p:nvSpPr>
          <p:cNvPr id="10" name="Rectangle 9">
            <a:extLst>
              <a:ext uri="{FF2B5EF4-FFF2-40B4-BE49-F238E27FC236}">
                <a16:creationId xmlns:a16="http://schemas.microsoft.com/office/drawing/2014/main" id="{A6C7E79B-48EF-445F-FA37-D114F654816B}"/>
              </a:ext>
              <a:ext uri="{C183D7F6-B498-43B3-948B-1728B52AA6E4}">
                <adec:decorative xmlns:adec="http://schemas.microsoft.com/office/drawing/2017/decorative" val="1"/>
              </a:ext>
            </a:extLst>
          </p:cNvPr>
          <p:cNvSpPr/>
          <p:nvPr userDrawn="1"/>
        </p:nvSpPr>
        <p:spPr>
          <a:xfrm rot="5400000">
            <a:off x="-2445293" y="3377184"/>
            <a:ext cx="6871786" cy="10363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c 10">
            <a:extLst>
              <a:ext uri="{FF2B5EF4-FFF2-40B4-BE49-F238E27FC236}">
                <a16:creationId xmlns:a16="http://schemas.microsoft.com/office/drawing/2014/main" id="{8341D5F8-F4B2-CB1F-37A7-945E52A7126F}"/>
              </a:ext>
              <a:ext uri="{C183D7F6-B498-43B3-948B-1728B52AA6E4}">
                <adec:decorative xmlns:adec="http://schemas.microsoft.com/office/drawing/2017/decorative" val="1"/>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rot="9860623">
            <a:off x="10292156" y="5318220"/>
            <a:ext cx="2688454" cy="1452566"/>
          </a:xfrm>
          <a:prstGeom prst="rect">
            <a:avLst/>
          </a:prstGeom>
        </p:spPr>
      </p:pic>
      <p:pic>
        <p:nvPicPr>
          <p:cNvPr id="12" name="Picture 11" descr="Scottish Summit Logo">
            <a:extLst>
              <a:ext uri="{FF2B5EF4-FFF2-40B4-BE49-F238E27FC236}">
                <a16:creationId xmlns:a16="http://schemas.microsoft.com/office/drawing/2014/main" id="{073E3D68-6209-B8CA-2378-3A56C16C56CC}"/>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141405" y="97829"/>
            <a:ext cx="989956" cy="989956"/>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11A5D84-8829-2A05-14C1-F27FA5FDAD30}"/>
              </a:ext>
            </a:extLst>
          </p:cNvPr>
          <p:cNvSpPr txBox="1"/>
          <p:nvPr userDrawn="1"/>
        </p:nvSpPr>
        <p:spPr>
          <a:xfrm>
            <a:off x="7513558" y="6432904"/>
            <a:ext cx="3069336" cy="369332"/>
          </a:xfrm>
          <a:prstGeom prst="rect">
            <a:avLst/>
          </a:prstGeom>
          <a:noFill/>
        </p:spPr>
        <p:txBody>
          <a:bodyPr wrap="square">
            <a:spAutoFit/>
          </a:bodyPr>
          <a:lstStyle/>
          <a:p>
            <a:pPr algn="r"/>
            <a:r>
              <a:rPr lang="en-GB" b="1" dirty="0">
                <a:solidFill>
                  <a:schemeClr val="bg1"/>
                </a:solidFill>
                <a:latin typeface="+mj-lt"/>
              </a:rPr>
              <a:t>#ScottishSummit2023</a:t>
            </a:r>
          </a:p>
        </p:txBody>
      </p:sp>
    </p:spTree>
    <p:extLst>
      <p:ext uri="{BB962C8B-B14F-4D97-AF65-F5344CB8AC3E}">
        <p14:creationId xmlns:p14="http://schemas.microsoft.com/office/powerpoint/2010/main" val="28865448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Lst>
  <p:txStyles>
    <p:titleStyle>
      <a:lvl1pPr algn="l" defTabSz="914400" rtl="0" eaLnBrk="1" latinLnBrk="0" hangingPunct="1">
        <a:lnSpc>
          <a:spcPct val="90000"/>
        </a:lnSpc>
        <a:spcBef>
          <a:spcPct val="0"/>
        </a:spcBef>
        <a:buNone/>
        <a:defRPr sz="4400" kern="1200">
          <a:solidFill>
            <a:schemeClr val="bg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19.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CDD7-D1E5-5576-694B-23148CABA173}"/>
              </a:ext>
            </a:extLst>
          </p:cNvPr>
          <p:cNvSpPr>
            <a:spLocks noGrp="1"/>
          </p:cNvSpPr>
          <p:nvPr>
            <p:ph type="ctrTitle"/>
          </p:nvPr>
        </p:nvSpPr>
        <p:spPr>
          <a:solidFill>
            <a:schemeClr val="bg1"/>
          </a:solidFill>
          <a:ln>
            <a:noFill/>
          </a:ln>
        </p:spPr>
        <p:txBody>
          <a:bodyPr/>
          <a:lstStyle/>
          <a:p>
            <a:r>
              <a:rPr lang="en-GB" dirty="0"/>
              <a:t>Top 10 Azure Data Factory Tips &amp; Tricks</a:t>
            </a:r>
          </a:p>
        </p:txBody>
      </p:sp>
      <p:sp>
        <p:nvSpPr>
          <p:cNvPr id="3" name="Subtitle 2">
            <a:extLst>
              <a:ext uri="{FF2B5EF4-FFF2-40B4-BE49-F238E27FC236}">
                <a16:creationId xmlns:a16="http://schemas.microsoft.com/office/drawing/2014/main" id="{0B781AC7-0C5C-7A70-4F99-19D98087D16B}"/>
              </a:ext>
            </a:extLst>
          </p:cNvPr>
          <p:cNvSpPr>
            <a:spLocks noGrp="1"/>
          </p:cNvSpPr>
          <p:nvPr>
            <p:ph type="subTitle" idx="1"/>
          </p:nvPr>
        </p:nvSpPr>
        <p:spPr>
          <a:solidFill>
            <a:schemeClr val="bg1"/>
          </a:solidFill>
          <a:ln>
            <a:noFill/>
          </a:ln>
        </p:spPr>
        <p:txBody>
          <a:bodyPr>
            <a:normAutofit fontScale="85000" lnSpcReduction="10000"/>
          </a:bodyPr>
          <a:lstStyle/>
          <a:p>
            <a:r>
              <a:rPr lang="en-GB" dirty="0"/>
              <a:t>Alpa Buddhabhatti</a:t>
            </a:r>
          </a:p>
          <a:p>
            <a:r>
              <a:rPr lang="en-GB" dirty="0"/>
              <a:t>Agile Solutions /Lead Azure Data Engineer</a:t>
            </a:r>
          </a:p>
        </p:txBody>
      </p:sp>
    </p:spTree>
    <p:extLst>
      <p:ext uri="{BB962C8B-B14F-4D97-AF65-F5344CB8AC3E}">
        <p14:creationId xmlns:p14="http://schemas.microsoft.com/office/powerpoint/2010/main" val="334346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#6</a:t>
            </a:r>
          </a:p>
          <a:p>
            <a:pPr marL="0" indent="0">
              <a:buNone/>
            </a:pPr>
            <a:r>
              <a:rPr lang="en-GB" dirty="0"/>
              <a:t>Expression  (e.g. Nested if is not possible. So in this case you can use expression)</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596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#7</a:t>
            </a:r>
          </a:p>
          <a:p>
            <a:pPr marL="0" indent="0">
              <a:buNone/>
            </a:pPr>
            <a:r>
              <a:rPr lang="en-GB" dirty="0"/>
              <a:t>Split pipelines for monitoring &amp; visibility</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29795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normAutofit/>
          </a:bodyPr>
          <a:lstStyle/>
          <a:p>
            <a:pPr marL="0" indent="0">
              <a:buNone/>
            </a:pPr>
            <a:endParaRPr lang="en-GB" dirty="0"/>
          </a:p>
          <a:p>
            <a:pPr marL="0" indent="0">
              <a:buNone/>
            </a:pPr>
            <a:endParaRPr lang="en-GB" dirty="0"/>
          </a:p>
          <a:p>
            <a:pPr marL="0" indent="0">
              <a:buNone/>
            </a:pPr>
            <a:r>
              <a:rPr lang="en-GB" dirty="0"/>
              <a:t>Tips #8</a:t>
            </a:r>
          </a:p>
          <a:p>
            <a:pPr marL="0" indent="0">
              <a:buNone/>
            </a:pPr>
            <a:r>
              <a:rPr lang="en-GB" dirty="0"/>
              <a:t>How to write variable into Blob storage?</a:t>
            </a:r>
          </a:p>
          <a:p>
            <a:pPr marL="0" indent="0">
              <a:buNone/>
            </a:pPr>
            <a:r>
              <a:rPr lang="en-GB" dirty="0"/>
              <a:t>    1. Using Web Activity (Storage Blob Data Contributor)</a:t>
            </a:r>
          </a:p>
          <a:p>
            <a:pPr marL="0" indent="0">
              <a:buNone/>
            </a:pPr>
            <a:r>
              <a:rPr lang="en-GB" dirty="0"/>
              <a:t>     2. Using Copy Activity</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05329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 calcmode="lin" valueType="num">
                                      <p:cBhvr additive="base">
                                        <p:cTn id="1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normAutofit/>
          </a:bodyPr>
          <a:lstStyle/>
          <a:p>
            <a:pPr marL="0" indent="0">
              <a:buNone/>
            </a:pPr>
            <a:endParaRPr lang="en-GB" dirty="0"/>
          </a:p>
          <a:p>
            <a:pPr marL="0" indent="0">
              <a:buNone/>
            </a:pPr>
            <a:endParaRPr lang="en-GB" dirty="0"/>
          </a:p>
          <a:p>
            <a:pPr marL="0" indent="0">
              <a:buNone/>
            </a:pPr>
            <a:r>
              <a:rPr lang="en-GB" dirty="0"/>
              <a:t>Tips#9</a:t>
            </a:r>
          </a:p>
          <a:p>
            <a:pPr marL="0" indent="0">
              <a:buNone/>
            </a:pPr>
            <a:r>
              <a:rPr lang="en-GB" dirty="0"/>
              <a:t>         Foreach loop having variable inside it</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041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a:xfrm>
            <a:off x="1373999" y="1709041"/>
            <a:ext cx="10515600" cy="4517769"/>
          </a:xfrm>
        </p:spPr>
        <p:txBody>
          <a:bodyPr>
            <a:normAutofit/>
          </a:bodyPr>
          <a:lstStyle/>
          <a:p>
            <a:pPr marL="0" indent="0">
              <a:buNone/>
            </a:pPr>
            <a:r>
              <a:rPr lang="en-GB" dirty="0"/>
              <a:t>Tips #10</a:t>
            </a:r>
          </a:p>
          <a:p>
            <a:pPr marL="0" indent="0">
              <a:buNone/>
            </a:pPr>
            <a:r>
              <a:rPr lang="en-GB" dirty="0"/>
              <a:t> Naming standard</a:t>
            </a:r>
          </a:p>
          <a:p>
            <a:pPr marL="0" indent="0">
              <a:buNone/>
            </a:pPr>
            <a:endParaRPr lang="en-GB" dirty="0"/>
          </a:p>
          <a:p>
            <a:pPr marL="0" indent="0">
              <a:buNone/>
            </a:pPr>
            <a:r>
              <a:rPr lang="en-GB" dirty="0"/>
              <a:t>Private End Points (Name)</a:t>
            </a:r>
          </a:p>
          <a:p>
            <a:pPr marL="0" indent="0">
              <a:buNone/>
            </a:pPr>
            <a:r>
              <a:rPr lang="en-GB" dirty="0"/>
              <a:t>Managed IR  (Name  &amp; Location)</a:t>
            </a:r>
          </a:p>
          <a:p>
            <a:pPr marL="0" indent="0">
              <a:buNone/>
            </a:pPr>
            <a:r>
              <a:rPr lang="en-GB" dirty="0"/>
              <a:t>Selfhosted IR (Name)</a:t>
            </a:r>
          </a:p>
          <a:p>
            <a:pPr marL="0" indent="0">
              <a:buNone/>
            </a:pPr>
            <a:endParaRPr lang="en-GB" dirty="0"/>
          </a:p>
        </p:txBody>
      </p:sp>
      <p:sp>
        <p:nvSpPr>
          <p:cNvPr id="2" name="TextBox 1">
            <a:extLst>
              <a:ext uri="{FF2B5EF4-FFF2-40B4-BE49-F238E27FC236}">
                <a16:creationId xmlns:a16="http://schemas.microsoft.com/office/drawing/2014/main" id="{3A0A6CFE-3CD0-3814-55F0-D4BC7366AE80}"/>
              </a:ext>
            </a:extLst>
          </p:cNvPr>
          <p:cNvSpPr txBox="1"/>
          <p:nvPr/>
        </p:nvSpPr>
        <p:spPr>
          <a:xfrm>
            <a:off x="6214946" y="2074127"/>
            <a:ext cx="5977054" cy="1754326"/>
          </a:xfrm>
          <a:prstGeom prst="rect">
            <a:avLst/>
          </a:prstGeom>
          <a:noFill/>
        </p:spPr>
        <p:txBody>
          <a:bodyPr wrap="square" rtlCol="0">
            <a:spAutoFit/>
          </a:bodyPr>
          <a:lstStyle/>
          <a:p>
            <a:r>
              <a:rPr lang="en-GB" sz="1800" dirty="0">
                <a:solidFill>
                  <a:schemeClr val="bg1"/>
                </a:solidFill>
              </a:rPr>
              <a:t>No Prefix for different environment </a:t>
            </a:r>
          </a:p>
          <a:p>
            <a:r>
              <a:rPr lang="en-GB" sz="1800" dirty="0">
                <a:solidFill>
                  <a:schemeClr val="bg1"/>
                </a:solidFill>
              </a:rPr>
              <a:t>e.g.</a:t>
            </a:r>
          </a:p>
          <a:p>
            <a:r>
              <a:rPr lang="en-GB" sz="1800" dirty="0">
                <a:solidFill>
                  <a:schemeClr val="bg1"/>
                </a:solidFill>
              </a:rPr>
              <a:t>Name: </a:t>
            </a:r>
          </a:p>
          <a:p>
            <a:r>
              <a:rPr lang="en-GB" sz="1800" dirty="0">
                <a:solidFill>
                  <a:srgbClr val="00B050"/>
                </a:solidFill>
              </a:rPr>
              <a:t>ManagedIR instead of</a:t>
            </a:r>
            <a:r>
              <a:rPr lang="en-GB" sz="1800" dirty="0">
                <a:solidFill>
                  <a:srgbClr val="FF0000"/>
                </a:solidFill>
              </a:rPr>
              <a:t> DevManagedIR</a:t>
            </a:r>
          </a:p>
          <a:p>
            <a:r>
              <a:rPr lang="en-GB" sz="1800" dirty="0">
                <a:solidFill>
                  <a:schemeClr val="bg1"/>
                </a:solidFill>
              </a:rPr>
              <a:t>Location: same location in all environment</a:t>
            </a:r>
          </a:p>
          <a:p>
            <a:endParaRPr lang="en-GB" dirty="0"/>
          </a:p>
        </p:txBody>
      </p:sp>
    </p:spTree>
    <p:extLst>
      <p:ext uri="{BB962C8B-B14F-4D97-AF65-F5344CB8AC3E}">
        <p14:creationId xmlns:p14="http://schemas.microsoft.com/office/powerpoint/2010/main" val="292779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anim calcmode="lin" valueType="num">
                                      <p:cBhvr additive="base">
                                        <p:cTn id="25"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803BBBF-8ED4-084C-F6FC-8DECD2AD3F7D}"/>
              </a:ext>
              <a:ext uri="{C183D7F6-B498-43B3-948B-1728B52AA6E4}">
                <adec:decorative xmlns:adec="http://schemas.microsoft.com/office/drawing/2017/decorative" val="1"/>
              </a:ext>
            </a:extLst>
          </p:cNvPr>
          <p:cNvCxnSpPr>
            <a:cxnSpLocks/>
          </p:cNvCxnSpPr>
          <p:nvPr/>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E52FA0-C054-EA8A-CF53-A5B50A1D539D}"/>
              </a:ext>
              <a:ext uri="{C183D7F6-B498-43B3-948B-1728B52AA6E4}">
                <adec:decorative xmlns:adec="http://schemas.microsoft.com/office/drawing/2017/decorative" val="1"/>
              </a:ext>
            </a:extLst>
          </p:cNvPr>
          <p:cNvCxnSpPr/>
          <p:nvPr/>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ardrop 4">
            <a:extLst>
              <a:ext uri="{FF2B5EF4-FFF2-40B4-BE49-F238E27FC236}">
                <a16:creationId xmlns:a16="http://schemas.microsoft.com/office/drawing/2014/main" id="{F25C7002-B405-1541-6A30-984E65884FE1}"/>
              </a:ext>
              <a:ext uri="{C183D7F6-B498-43B3-948B-1728B52AA6E4}">
                <adec:decorative xmlns:adec="http://schemas.microsoft.com/office/drawing/2017/decorative" val="1"/>
              </a:ext>
            </a:extLst>
          </p:cNvPr>
          <p:cNvSpPr/>
          <p:nvPr/>
        </p:nvSpPr>
        <p:spPr>
          <a:xfrm>
            <a:off x="7486818" y="1923044"/>
            <a:ext cx="3807380" cy="3982336"/>
          </a:xfrm>
          <a:prstGeom prst="teardrop">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EAC40B2-FA42-D3B1-C6DA-566051C3741C}"/>
              </a:ext>
            </a:extLst>
          </p:cNvPr>
          <p:cNvSpPr>
            <a:spLocks noGrp="1"/>
          </p:cNvSpPr>
          <p:nvPr>
            <p:ph type="title"/>
          </p:nvPr>
        </p:nvSpPr>
        <p:spPr>
          <a:xfrm>
            <a:off x="965127" y="226821"/>
            <a:ext cx="5722767" cy="1325563"/>
          </a:xfrm>
        </p:spPr>
        <p:txBody>
          <a:bodyPr>
            <a:normAutofit fontScale="90000"/>
          </a:bodyPr>
          <a:lstStyle/>
          <a:p>
            <a:r>
              <a:rPr lang="en-GB" dirty="0">
                <a:solidFill>
                  <a:schemeClr val="accent1"/>
                </a:solidFill>
              </a:rPr>
              <a:t>Alpa </a:t>
            </a:r>
            <a:br>
              <a:rPr lang="en-GB" dirty="0">
                <a:solidFill>
                  <a:schemeClr val="accent1"/>
                </a:solidFill>
              </a:rPr>
            </a:br>
            <a:r>
              <a:rPr lang="en-GB" dirty="0">
                <a:solidFill>
                  <a:schemeClr val="accent1"/>
                </a:solidFill>
              </a:rPr>
              <a:t>Buddhabhatti</a:t>
            </a:r>
            <a:br>
              <a:rPr lang="en-GB" dirty="0"/>
            </a:br>
            <a:endParaRPr lang="en-GB" dirty="0"/>
          </a:p>
        </p:txBody>
      </p:sp>
      <p:sp>
        <p:nvSpPr>
          <p:cNvPr id="66" name="Text Placeholder 65">
            <a:extLst>
              <a:ext uri="{FF2B5EF4-FFF2-40B4-BE49-F238E27FC236}">
                <a16:creationId xmlns:a16="http://schemas.microsoft.com/office/drawing/2014/main" id="{B13044FB-DD85-3818-5696-B6DA50AC1168}"/>
              </a:ext>
            </a:extLst>
          </p:cNvPr>
          <p:cNvSpPr>
            <a:spLocks noGrp="1"/>
          </p:cNvSpPr>
          <p:nvPr>
            <p:ph type="body" sz="quarter" idx="13"/>
          </p:nvPr>
        </p:nvSpPr>
        <p:spPr>
          <a:xfrm>
            <a:off x="1300090" y="1646899"/>
            <a:ext cx="6131938" cy="1854166"/>
          </a:xfrm>
        </p:spPr>
        <p:txBody>
          <a:bodyPr>
            <a:normAutofit/>
          </a:bodyPr>
          <a:lstStyle/>
          <a:p>
            <a:pPr marL="0" indent="0">
              <a:buNone/>
            </a:pPr>
            <a:endParaRPr lang="en-GB" dirty="0"/>
          </a:p>
          <a:p>
            <a:pPr marL="0" indent="0">
              <a:buNone/>
            </a:pPr>
            <a:r>
              <a:rPr lang="en-GB" sz="5400" dirty="0"/>
              <a:t>Thank you</a:t>
            </a:r>
          </a:p>
        </p:txBody>
      </p:sp>
      <p:sp>
        <p:nvSpPr>
          <p:cNvPr id="11" name="Flowchart: Data 10">
            <a:extLst>
              <a:ext uri="{FF2B5EF4-FFF2-40B4-BE49-F238E27FC236}">
                <a16:creationId xmlns:a16="http://schemas.microsoft.com/office/drawing/2014/main" id="{7B97CD54-B071-B208-0F48-3567BC5C1C2E}"/>
              </a:ext>
            </a:extLst>
          </p:cNvPr>
          <p:cNvSpPr/>
          <p:nvPr/>
        </p:nvSpPr>
        <p:spPr>
          <a:xfrm>
            <a:off x="6121880" y="284872"/>
            <a:ext cx="4063521" cy="937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dirty="0">
                <a:latin typeface="+mj-lt"/>
              </a:rPr>
              <a:t>Lead Azure Data Engineer</a:t>
            </a:r>
            <a:endParaRPr lang="en-GB" sz="2800" dirty="0"/>
          </a:p>
        </p:txBody>
      </p:sp>
      <p:pic>
        <p:nvPicPr>
          <p:cNvPr id="3" name="Picture Placeholder 14">
            <a:extLst>
              <a:ext uri="{FF2B5EF4-FFF2-40B4-BE49-F238E27FC236}">
                <a16:creationId xmlns:a16="http://schemas.microsoft.com/office/drawing/2014/main" id="{109C108F-FD0E-2459-3961-6A111950D304}"/>
              </a:ext>
            </a:extLst>
          </p:cNvPr>
          <p:cNvPicPr>
            <a:picLocks noChangeAspect="1"/>
          </p:cNvPicPr>
          <p:nvPr/>
        </p:nvPicPr>
        <p:blipFill>
          <a:blip r:embed="rId2">
            <a:extLst>
              <a:ext uri="{28A0092B-C50C-407E-A947-70E740481C1C}">
                <a14:useLocalDpi xmlns:a14="http://schemas.microsoft.com/office/drawing/2010/main" val="0"/>
              </a:ext>
            </a:extLst>
          </a:blip>
          <a:srcRect l="9187" r="9187"/>
          <a:stretch/>
        </p:blipFill>
        <p:spPr>
          <a:xfrm>
            <a:off x="7519503" y="1965388"/>
            <a:ext cx="3719905" cy="3897647"/>
          </a:xfrm>
          <a:prstGeom prst="teardrop">
            <a:avLst/>
          </a:prstGeom>
          <a:solidFill>
            <a:schemeClr val="bg1">
              <a:lumMod val="85000"/>
            </a:schemeClr>
          </a:solidFill>
          <a:ln w="76200">
            <a:solidFill>
              <a:schemeClr val="accent1"/>
            </a:solidFill>
          </a:ln>
        </p:spPr>
      </p:pic>
      <p:pic>
        <p:nvPicPr>
          <p:cNvPr id="27" name="Graphic 26" descr="LinkedIn">
            <a:extLst>
              <a:ext uri="{FF2B5EF4-FFF2-40B4-BE49-F238E27FC236}">
                <a16:creationId xmlns:a16="http://schemas.microsoft.com/office/drawing/2014/main" id="{5D1F560C-251F-3B83-A6F5-73742D125C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923" y="4240074"/>
            <a:ext cx="355954" cy="355954"/>
          </a:xfrm>
          <a:prstGeom prst="rect">
            <a:avLst/>
          </a:prstGeom>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8A093823-8C8C-2D55-7457-7FDF66871118}"/>
              </a:ext>
            </a:extLst>
          </p:cNvPr>
          <p:cNvSpPr/>
          <p:nvPr/>
        </p:nvSpPr>
        <p:spPr>
          <a:xfrm>
            <a:off x="1944786" y="4239265"/>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solidFill>
                  <a:schemeClr val="bg1"/>
                </a:solidFill>
              </a:rPr>
              <a:t>alpabuddhabhatti</a:t>
            </a:r>
          </a:p>
        </p:txBody>
      </p:sp>
      <p:sp>
        <p:nvSpPr>
          <p:cNvPr id="57" name="Rectangle 56">
            <a:extLst>
              <a:ext uri="{FF2B5EF4-FFF2-40B4-BE49-F238E27FC236}">
                <a16:creationId xmlns:a16="http://schemas.microsoft.com/office/drawing/2014/main" id="{9D0E8F02-648C-0DE1-3D2C-45E4D5A663E0}"/>
              </a:ext>
            </a:extLst>
          </p:cNvPr>
          <p:cNvSpPr/>
          <p:nvPr/>
        </p:nvSpPr>
        <p:spPr>
          <a:xfrm>
            <a:off x="1944786" y="4642759"/>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err="1">
                <a:solidFill>
                  <a:schemeClr val="bg1"/>
                </a:solidFill>
              </a:rPr>
              <a:t>alpabuddhabhatti</a:t>
            </a:r>
            <a:endParaRPr lang="en-GB" dirty="0"/>
          </a:p>
        </p:txBody>
      </p:sp>
      <p:pic>
        <p:nvPicPr>
          <p:cNvPr id="47" name="Graphic 46" descr="Twitter">
            <a:extLst>
              <a:ext uri="{FF2B5EF4-FFF2-40B4-BE49-F238E27FC236}">
                <a16:creationId xmlns:a16="http://schemas.microsoft.com/office/drawing/2014/main" id="{0533FE8F-67DB-7A2E-9E63-2A47B8EA6C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4923" y="5048646"/>
            <a:ext cx="355954" cy="355954"/>
          </a:xfrm>
          <a:prstGeom prst="rect">
            <a:avLst/>
          </a:prstGeom>
          <a:effectLst>
            <a:outerShdw blurRad="50800" dist="38100" dir="2700000" algn="tl" rotWithShape="0">
              <a:prstClr val="black">
                <a:alpha val="40000"/>
              </a:prstClr>
            </a:outerShdw>
          </a:effectLst>
        </p:spPr>
      </p:pic>
      <p:sp>
        <p:nvSpPr>
          <p:cNvPr id="58" name="Rectangle 57">
            <a:extLst>
              <a:ext uri="{FF2B5EF4-FFF2-40B4-BE49-F238E27FC236}">
                <a16:creationId xmlns:a16="http://schemas.microsoft.com/office/drawing/2014/main" id="{5247010D-87D2-3EEF-930B-C1FC65388E42}"/>
              </a:ext>
            </a:extLst>
          </p:cNvPr>
          <p:cNvSpPr/>
          <p:nvPr/>
        </p:nvSpPr>
        <p:spPr>
          <a:xfrm>
            <a:off x="1944786" y="5046253"/>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rPr>
              <a:t>@AlpaB7</a:t>
            </a:r>
          </a:p>
        </p:txBody>
      </p:sp>
      <p:pic>
        <p:nvPicPr>
          <p:cNvPr id="21" name="Graphic 20" descr="GitHub">
            <a:extLst>
              <a:ext uri="{FF2B5EF4-FFF2-40B4-BE49-F238E27FC236}">
                <a16:creationId xmlns:a16="http://schemas.microsoft.com/office/drawing/2014/main" id="{729D4E03-1708-3B4E-4BDF-617BF15421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4923" y="5452932"/>
            <a:ext cx="355954" cy="355954"/>
          </a:xfrm>
          <a:prstGeom prst="rect">
            <a:avLst/>
          </a:prstGeom>
          <a:effectLst>
            <a:outerShdw blurRad="50800" dist="38100" dir="2700000" algn="tl" rotWithShape="0">
              <a:prstClr val="black">
                <a:alpha val="40000"/>
              </a:prstClr>
            </a:outerShdw>
          </a:effectLst>
        </p:spPr>
      </p:pic>
      <p:sp>
        <p:nvSpPr>
          <p:cNvPr id="59" name="Rectangle 58">
            <a:extLst>
              <a:ext uri="{FF2B5EF4-FFF2-40B4-BE49-F238E27FC236}">
                <a16:creationId xmlns:a16="http://schemas.microsoft.com/office/drawing/2014/main" id="{3A5336BD-719A-007E-7F0D-0F424DB6D5BD}"/>
              </a:ext>
            </a:extLst>
          </p:cNvPr>
          <p:cNvSpPr/>
          <p:nvPr/>
        </p:nvSpPr>
        <p:spPr>
          <a:xfrm>
            <a:off x="1944786" y="5449747"/>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alpaBuddhabhatti</a:t>
            </a:r>
            <a:endParaRPr lang="en-GB" dirty="0"/>
          </a:p>
        </p:txBody>
      </p:sp>
      <p:pic>
        <p:nvPicPr>
          <p:cNvPr id="53" name="Graphic 52" descr="YouTube">
            <a:extLst>
              <a:ext uri="{FF2B5EF4-FFF2-40B4-BE49-F238E27FC236}">
                <a16:creationId xmlns:a16="http://schemas.microsoft.com/office/drawing/2014/main" id="{6FC84CF6-A445-AE0F-A90B-0E05B4AE54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4923" y="5857219"/>
            <a:ext cx="355954" cy="355954"/>
          </a:xfrm>
          <a:prstGeom prst="rect">
            <a:avLst/>
          </a:prstGeom>
          <a:effectLst>
            <a:outerShdw blurRad="50800" dist="38100" dir="2700000" algn="tl" rotWithShape="0">
              <a:prstClr val="black">
                <a:alpha val="40000"/>
              </a:prstClr>
            </a:outerShdw>
          </a:effectLst>
        </p:spPr>
      </p:pic>
      <p:sp>
        <p:nvSpPr>
          <p:cNvPr id="61" name="Rectangle 60">
            <a:extLst>
              <a:ext uri="{FF2B5EF4-FFF2-40B4-BE49-F238E27FC236}">
                <a16:creationId xmlns:a16="http://schemas.microsoft.com/office/drawing/2014/main" id="{023FA648-A80F-120F-D42C-2D010B80A01E}"/>
              </a:ext>
            </a:extLst>
          </p:cNvPr>
          <p:cNvSpPr/>
          <p:nvPr/>
        </p:nvSpPr>
        <p:spPr>
          <a:xfrm>
            <a:off x="1944380" y="5853240"/>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t>
            </a:r>
            <a:r>
              <a:rPr lang="en-GB" sz="1800" dirty="0">
                <a:solidFill>
                  <a:schemeClr val="bg1"/>
                </a:solidFill>
              </a:rPr>
              <a:t>alpabuddhabhatti</a:t>
            </a:r>
            <a:endParaRPr lang="en-GB" dirty="0"/>
          </a:p>
        </p:txBody>
      </p:sp>
      <p:pic>
        <p:nvPicPr>
          <p:cNvPr id="4" name="Picture 3">
            <a:extLst>
              <a:ext uri="{FF2B5EF4-FFF2-40B4-BE49-F238E27FC236}">
                <a16:creationId xmlns:a16="http://schemas.microsoft.com/office/drawing/2014/main" id="{2C89AFF2-AE9A-D249-5778-0F8BC334A84E}"/>
              </a:ext>
            </a:extLst>
          </p:cNvPr>
          <p:cNvPicPr>
            <a:picLocks noChangeAspect="1"/>
          </p:cNvPicPr>
          <p:nvPr/>
        </p:nvPicPr>
        <p:blipFill>
          <a:blip r:embed="rId11"/>
          <a:stretch>
            <a:fillRect/>
          </a:stretch>
        </p:blipFill>
        <p:spPr>
          <a:xfrm>
            <a:off x="1427589" y="4726615"/>
            <a:ext cx="418713" cy="191443"/>
          </a:xfrm>
          <a:prstGeom prst="rect">
            <a:avLst/>
          </a:prstGeom>
        </p:spPr>
      </p:pic>
    </p:spTree>
    <p:extLst>
      <p:ext uri="{BB962C8B-B14F-4D97-AF65-F5344CB8AC3E}">
        <p14:creationId xmlns:p14="http://schemas.microsoft.com/office/powerpoint/2010/main" val="4031405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E9C7D3C-6564-ACDD-FAA3-17E83C131DA6}"/>
              </a:ext>
              <a:ext uri="{C183D7F6-B498-43B3-948B-1728B52AA6E4}">
                <adec:decorative xmlns:adec="http://schemas.microsoft.com/office/drawing/2017/decorative" val="1"/>
              </a:ext>
            </a:extLst>
          </p:cNvPr>
          <p:cNvSpPr/>
          <p:nvPr/>
        </p:nvSpPr>
        <p:spPr>
          <a:xfrm>
            <a:off x="1500201" y="1219653"/>
            <a:ext cx="10288330" cy="502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38A4C9-7AFC-4BA7-C7AF-31BB4F6EA264}"/>
              </a:ext>
            </a:extLst>
          </p:cNvPr>
          <p:cNvSpPr>
            <a:spLocks noGrp="1"/>
          </p:cNvSpPr>
          <p:nvPr>
            <p:ph type="title"/>
          </p:nvPr>
        </p:nvSpPr>
        <p:spPr/>
        <p:txBody>
          <a:bodyPr/>
          <a:lstStyle/>
          <a:p>
            <a:r>
              <a:rPr lang="en-GB">
                <a:solidFill>
                  <a:schemeClr val="accent1"/>
                </a:solidFill>
              </a:rPr>
              <a:t>Thank You</a:t>
            </a:r>
            <a:r>
              <a:rPr lang="en-GB"/>
              <a:t> to our Sponsors…</a:t>
            </a:r>
          </a:p>
        </p:txBody>
      </p:sp>
      <p:sp>
        <p:nvSpPr>
          <p:cNvPr id="33" name="TextBox 32" descr="Event Sponsor">
            <a:extLst>
              <a:ext uri="{FF2B5EF4-FFF2-40B4-BE49-F238E27FC236}">
                <a16:creationId xmlns:a16="http://schemas.microsoft.com/office/drawing/2014/main" id="{F11EA8DF-0D2A-3D6A-19DB-52FDEC6866C8}"/>
              </a:ext>
            </a:extLst>
          </p:cNvPr>
          <p:cNvSpPr txBox="1"/>
          <p:nvPr/>
        </p:nvSpPr>
        <p:spPr>
          <a:xfrm>
            <a:off x="5199900" y="1417978"/>
            <a:ext cx="2790104" cy="400110"/>
          </a:xfrm>
          <a:prstGeom prst="rect">
            <a:avLst/>
          </a:prstGeom>
          <a:solidFill>
            <a:schemeClr val="accent2"/>
          </a:solidFill>
        </p:spPr>
        <p:txBody>
          <a:bodyPr wrap="square" rtlCol="0">
            <a:spAutoFit/>
          </a:bodyPr>
          <a:lstStyle/>
          <a:p>
            <a:pPr algn="ctr"/>
            <a:r>
              <a:rPr lang="en-GB" sz="2000" dirty="0">
                <a:solidFill>
                  <a:schemeClr val="bg1"/>
                </a:solidFill>
                <a:latin typeface="+mj-lt"/>
              </a:rPr>
              <a:t>Silver Sponsors</a:t>
            </a:r>
          </a:p>
        </p:txBody>
      </p:sp>
      <p:sp>
        <p:nvSpPr>
          <p:cNvPr id="38" name="TextBox 37" descr="Platinum Sponsors">
            <a:extLst>
              <a:ext uri="{FF2B5EF4-FFF2-40B4-BE49-F238E27FC236}">
                <a16:creationId xmlns:a16="http://schemas.microsoft.com/office/drawing/2014/main" id="{FB56A2B5-CF28-20D0-BFE5-79DD62EF41DC}"/>
              </a:ext>
            </a:extLst>
          </p:cNvPr>
          <p:cNvSpPr txBox="1"/>
          <p:nvPr/>
        </p:nvSpPr>
        <p:spPr>
          <a:xfrm>
            <a:off x="2115256" y="3818512"/>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Online Sponsor</a:t>
            </a:r>
          </a:p>
        </p:txBody>
      </p:sp>
      <p:sp>
        <p:nvSpPr>
          <p:cNvPr id="3" name="TextBox 2" descr="Platinum Sponsors">
            <a:extLst>
              <a:ext uri="{FF2B5EF4-FFF2-40B4-BE49-F238E27FC236}">
                <a16:creationId xmlns:a16="http://schemas.microsoft.com/office/drawing/2014/main" id="{72D5DE57-F9C0-E2D7-1918-991456B0EFE8}"/>
              </a:ext>
            </a:extLst>
          </p:cNvPr>
          <p:cNvSpPr txBox="1"/>
          <p:nvPr/>
        </p:nvSpPr>
        <p:spPr>
          <a:xfrm>
            <a:off x="8219555" y="3817946"/>
            <a:ext cx="2790104" cy="400110"/>
          </a:xfrm>
          <a:prstGeom prst="rect">
            <a:avLst/>
          </a:prstGeom>
          <a:solidFill>
            <a:schemeClr val="accent6"/>
          </a:solidFill>
        </p:spPr>
        <p:txBody>
          <a:bodyPr wrap="square" rtlCol="0">
            <a:spAutoFit/>
          </a:bodyPr>
          <a:lstStyle/>
          <a:p>
            <a:pPr algn="ctr"/>
            <a:r>
              <a:rPr lang="en-GB" sz="2000" dirty="0">
                <a:solidFill>
                  <a:schemeClr val="bg1"/>
                </a:solidFill>
                <a:latin typeface="+mj-lt"/>
              </a:rPr>
              <a:t>Lunch Sponsor</a:t>
            </a:r>
          </a:p>
        </p:txBody>
      </p:sp>
      <p:pic>
        <p:nvPicPr>
          <p:cNvPr id="5" name="Picture 4" descr="ProMX Logo">
            <a:extLst>
              <a:ext uri="{FF2B5EF4-FFF2-40B4-BE49-F238E27FC236}">
                <a16:creationId xmlns:a16="http://schemas.microsoft.com/office/drawing/2014/main" id="{395B373C-5C9B-5697-7851-5137EE60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0" y="1528934"/>
            <a:ext cx="2455090" cy="458582"/>
          </a:xfrm>
          <a:prstGeom prst="rect">
            <a:avLst/>
          </a:prstGeom>
        </p:spPr>
      </p:pic>
      <p:pic>
        <p:nvPicPr>
          <p:cNvPr id="7" name="Picture 6" descr="Dox42 Logo">
            <a:extLst>
              <a:ext uri="{FF2B5EF4-FFF2-40B4-BE49-F238E27FC236}">
                <a16:creationId xmlns:a16="http://schemas.microsoft.com/office/drawing/2014/main" id="{EDDD630D-1C6F-B106-DA64-9CEC8B5D2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295" y="2431427"/>
            <a:ext cx="1801992" cy="943174"/>
          </a:xfrm>
          <a:prstGeom prst="rect">
            <a:avLst/>
          </a:prstGeom>
        </p:spPr>
      </p:pic>
      <p:pic>
        <p:nvPicPr>
          <p:cNvPr id="9" name="Picture 8" descr="Conspicuous Logo">
            <a:extLst>
              <a:ext uri="{FF2B5EF4-FFF2-40B4-BE49-F238E27FC236}">
                <a16:creationId xmlns:a16="http://schemas.microsoft.com/office/drawing/2014/main" id="{0FA102A2-5E9E-AF73-4FB6-441DAE07A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4" y="1582518"/>
            <a:ext cx="2747309" cy="400109"/>
          </a:xfrm>
          <a:prstGeom prst="rect">
            <a:avLst/>
          </a:prstGeom>
        </p:spPr>
      </p:pic>
      <p:pic>
        <p:nvPicPr>
          <p:cNvPr id="12" name="Picture 11" descr="KNK Logo">
            <a:extLst>
              <a:ext uri="{FF2B5EF4-FFF2-40B4-BE49-F238E27FC236}">
                <a16:creationId xmlns:a16="http://schemas.microsoft.com/office/drawing/2014/main" id="{32065940-D221-F463-6E38-D8AA8A9AC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952" y="4233849"/>
            <a:ext cx="2136713" cy="2136713"/>
          </a:xfrm>
          <a:prstGeom prst="rect">
            <a:avLst/>
          </a:prstGeom>
        </p:spPr>
      </p:pic>
      <p:pic>
        <p:nvPicPr>
          <p:cNvPr id="14" name="Picture 13" descr="Data 8 Logo">
            <a:extLst>
              <a:ext uri="{FF2B5EF4-FFF2-40B4-BE49-F238E27FC236}">
                <a16:creationId xmlns:a16="http://schemas.microsoft.com/office/drawing/2014/main" id="{8A9F9BC8-1EE3-5CAE-4E2E-9F2A6D534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190" y="4361208"/>
            <a:ext cx="1856833" cy="1856833"/>
          </a:xfrm>
          <a:prstGeom prst="rect">
            <a:avLst/>
          </a:prstGeom>
        </p:spPr>
      </p:pic>
      <p:pic>
        <p:nvPicPr>
          <p:cNvPr id="16" name="Picture 15" descr="Mazik Global Logo">
            <a:extLst>
              <a:ext uri="{FF2B5EF4-FFF2-40B4-BE49-F238E27FC236}">
                <a16:creationId xmlns:a16="http://schemas.microsoft.com/office/drawing/2014/main" id="{E85CC1CB-0BC2-8C4D-E6F1-DA8926E11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9900" y="1657216"/>
            <a:ext cx="2790104" cy="2790104"/>
          </a:xfrm>
          <a:prstGeom prst="rect">
            <a:avLst/>
          </a:prstGeom>
        </p:spPr>
      </p:pic>
      <p:pic>
        <p:nvPicPr>
          <p:cNvPr id="18" name="Picture 17" descr="ANS Logo">
            <a:extLst>
              <a:ext uri="{FF2B5EF4-FFF2-40B4-BE49-F238E27FC236}">
                <a16:creationId xmlns:a16="http://schemas.microsoft.com/office/drawing/2014/main" id="{B42DC6BC-395E-7F31-EB4D-65B134F9A8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2519" y="2317702"/>
            <a:ext cx="2018877" cy="985056"/>
          </a:xfrm>
          <a:prstGeom prst="rect">
            <a:avLst/>
          </a:prstGeom>
        </p:spPr>
      </p:pic>
      <p:pic>
        <p:nvPicPr>
          <p:cNvPr id="4" name="Picture 5" descr="Proximo 3 Logo">
            <a:extLst>
              <a:ext uri="{FF2B5EF4-FFF2-40B4-BE49-F238E27FC236}">
                <a16:creationId xmlns:a16="http://schemas.microsoft.com/office/drawing/2014/main" id="{5F88AE16-3BF5-A5E5-7AE7-044A43CBC477}"/>
              </a:ext>
            </a:extLst>
          </p:cNvPr>
          <p:cNvPicPr>
            <a:picLocks noChangeAspect="1"/>
          </p:cNvPicPr>
          <p:nvPr/>
        </p:nvPicPr>
        <p:blipFill>
          <a:blip r:embed="rId9"/>
          <a:stretch>
            <a:fillRect/>
          </a:stretch>
        </p:blipFill>
        <p:spPr>
          <a:xfrm>
            <a:off x="5272846" y="5568103"/>
            <a:ext cx="2743200" cy="558927"/>
          </a:xfrm>
          <a:prstGeom prst="rect">
            <a:avLst/>
          </a:prstGeom>
        </p:spPr>
      </p:pic>
      <p:pic>
        <p:nvPicPr>
          <p:cNvPr id="6" name="Picture 7" descr="DocCentric Logo">
            <a:extLst>
              <a:ext uri="{FF2B5EF4-FFF2-40B4-BE49-F238E27FC236}">
                <a16:creationId xmlns:a16="http://schemas.microsoft.com/office/drawing/2014/main" id="{AA914FE3-8F2D-A08B-1B37-62CF75E9423A}"/>
              </a:ext>
            </a:extLst>
          </p:cNvPr>
          <p:cNvPicPr>
            <a:picLocks noChangeAspect="1"/>
          </p:cNvPicPr>
          <p:nvPr/>
        </p:nvPicPr>
        <p:blipFill>
          <a:blip r:embed="rId10"/>
          <a:stretch>
            <a:fillRect/>
          </a:stretch>
        </p:blipFill>
        <p:spPr>
          <a:xfrm>
            <a:off x="5246804" y="1956860"/>
            <a:ext cx="2585225" cy="687449"/>
          </a:xfrm>
          <a:prstGeom prst="rect">
            <a:avLst/>
          </a:prstGeom>
        </p:spPr>
      </p:pic>
      <p:pic>
        <p:nvPicPr>
          <p:cNvPr id="10" name="Picture 9" descr="A close-up of a logo&#10;&#10;Description automatically generated">
            <a:extLst>
              <a:ext uri="{FF2B5EF4-FFF2-40B4-BE49-F238E27FC236}">
                <a16:creationId xmlns:a16="http://schemas.microsoft.com/office/drawing/2014/main" id="{A060A08C-955B-C045-AFBA-6CD17D5F64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0203" y="3583401"/>
            <a:ext cx="2496168" cy="442414"/>
          </a:xfrm>
          <a:prstGeom prst="rect">
            <a:avLst/>
          </a:prstGeom>
        </p:spPr>
      </p:pic>
      <p:pic>
        <p:nvPicPr>
          <p:cNvPr id="13" name="Graphic 12">
            <a:extLst>
              <a:ext uri="{FF2B5EF4-FFF2-40B4-BE49-F238E27FC236}">
                <a16:creationId xmlns:a16="http://schemas.microsoft.com/office/drawing/2014/main" id="{8FFFA19E-8CD6-81B8-3929-152937E4AC2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93601" y="4230531"/>
            <a:ext cx="1068667" cy="1240988"/>
          </a:xfrm>
          <a:prstGeom prst="rect">
            <a:avLst/>
          </a:prstGeom>
        </p:spPr>
      </p:pic>
    </p:spTree>
    <p:extLst>
      <p:ext uri="{BB962C8B-B14F-4D97-AF65-F5344CB8AC3E}">
        <p14:creationId xmlns:p14="http://schemas.microsoft.com/office/powerpoint/2010/main" val="116398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803BBBF-8ED4-084C-F6FC-8DECD2AD3F7D}"/>
              </a:ext>
              <a:ext uri="{C183D7F6-B498-43B3-948B-1728B52AA6E4}">
                <adec:decorative xmlns:adec="http://schemas.microsoft.com/office/drawing/2017/decorative" val="1"/>
              </a:ext>
            </a:extLst>
          </p:cNvPr>
          <p:cNvCxnSpPr>
            <a:cxnSpLocks/>
          </p:cNvCxnSpPr>
          <p:nvPr/>
        </p:nvCxnSpPr>
        <p:spPr>
          <a:xfrm flipH="1">
            <a:off x="9202712" y="-49794"/>
            <a:ext cx="1687964" cy="3556193"/>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E52FA0-C054-EA8A-CF53-A5B50A1D539D}"/>
              </a:ext>
              <a:ext uri="{C183D7F6-B498-43B3-948B-1728B52AA6E4}">
                <adec:decorative xmlns:adec="http://schemas.microsoft.com/office/drawing/2017/decorative" val="1"/>
              </a:ext>
            </a:extLst>
          </p:cNvPr>
          <p:cNvCxnSpPr/>
          <p:nvPr/>
        </p:nvCxnSpPr>
        <p:spPr>
          <a:xfrm flipH="1">
            <a:off x="7640727" y="5288438"/>
            <a:ext cx="771870" cy="162617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ardrop 4">
            <a:extLst>
              <a:ext uri="{FF2B5EF4-FFF2-40B4-BE49-F238E27FC236}">
                <a16:creationId xmlns:a16="http://schemas.microsoft.com/office/drawing/2014/main" id="{F25C7002-B405-1541-6A30-984E65884FE1}"/>
              </a:ext>
              <a:ext uri="{C183D7F6-B498-43B3-948B-1728B52AA6E4}">
                <adec:decorative xmlns:adec="http://schemas.microsoft.com/office/drawing/2017/decorative" val="1"/>
              </a:ext>
            </a:extLst>
          </p:cNvPr>
          <p:cNvSpPr/>
          <p:nvPr/>
        </p:nvSpPr>
        <p:spPr>
          <a:xfrm>
            <a:off x="7486818" y="1923044"/>
            <a:ext cx="3807380" cy="3982336"/>
          </a:xfrm>
          <a:prstGeom prst="teardrop">
            <a:avLst/>
          </a:prstGeom>
          <a:noFill/>
          <a:ln w="187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EAC40B2-FA42-D3B1-C6DA-566051C3741C}"/>
              </a:ext>
            </a:extLst>
          </p:cNvPr>
          <p:cNvSpPr>
            <a:spLocks noGrp="1"/>
          </p:cNvSpPr>
          <p:nvPr>
            <p:ph type="title"/>
          </p:nvPr>
        </p:nvSpPr>
        <p:spPr>
          <a:xfrm>
            <a:off x="965127" y="226821"/>
            <a:ext cx="5722767" cy="1325563"/>
          </a:xfrm>
        </p:spPr>
        <p:txBody>
          <a:bodyPr>
            <a:normAutofit fontScale="90000"/>
          </a:bodyPr>
          <a:lstStyle/>
          <a:p>
            <a:r>
              <a:rPr lang="en-GB" dirty="0">
                <a:solidFill>
                  <a:schemeClr val="accent1"/>
                </a:solidFill>
              </a:rPr>
              <a:t>Alpa </a:t>
            </a:r>
            <a:br>
              <a:rPr lang="en-GB" dirty="0">
                <a:solidFill>
                  <a:schemeClr val="accent1"/>
                </a:solidFill>
              </a:rPr>
            </a:br>
            <a:r>
              <a:rPr lang="en-GB" dirty="0">
                <a:solidFill>
                  <a:schemeClr val="accent1"/>
                </a:solidFill>
              </a:rPr>
              <a:t>Buddhabhatti</a:t>
            </a:r>
            <a:br>
              <a:rPr lang="en-GB" dirty="0"/>
            </a:br>
            <a:endParaRPr lang="en-GB" dirty="0"/>
          </a:p>
        </p:txBody>
      </p:sp>
      <p:sp>
        <p:nvSpPr>
          <p:cNvPr id="66" name="Text Placeholder 65">
            <a:extLst>
              <a:ext uri="{FF2B5EF4-FFF2-40B4-BE49-F238E27FC236}">
                <a16:creationId xmlns:a16="http://schemas.microsoft.com/office/drawing/2014/main" id="{B13044FB-DD85-3818-5696-B6DA50AC1168}"/>
              </a:ext>
            </a:extLst>
          </p:cNvPr>
          <p:cNvSpPr>
            <a:spLocks noGrp="1"/>
          </p:cNvSpPr>
          <p:nvPr>
            <p:ph type="body" sz="quarter" idx="13"/>
          </p:nvPr>
        </p:nvSpPr>
        <p:spPr>
          <a:xfrm>
            <a:off x="1234062" y="1645162"/>
            <a:ext cx="6131938" cy="1854166"/>
          </a:xfrm>
        </p:spPr>
        <p:txBody>
          <a:bodyPr>
            <a:normAutofit/>
          </a:bodyPr>
          <a:lstStyle/>
          <a:p>
            <a:pPr marL="285750" indent="-285750">
              <a:buFont typeface="Arial" panose="020B0604020202020204" pitchFamily="34" charset="0"/>
              <a:buChar char="•"/>
            </a:pPr>
            <a:r>
              <a:rPr lang="en-GB" dirty="0"/>
              <a:t>I am Microsoft Certified Trainer, Azure Developer  and Azure Data Engineer</a:t>
            </a:r>
            <a:endParaRPr lang="en-GB" sz="4000" i="1" dirty="0">
              <a:solidFill>
                <a:schemeClr val="bg1"/>
              </a:solidFill>
              <a:latin typeface="+mj-lt"/>
            </a:endParaRPr>
          </a:p>
          <a:p>
            <a:pPr marL="0" indent="0">
              <a:buNone/>
            </a:pPr>
            <a:endParaRPr lang="en-GB" dirty="0"/>
          </a:p>
        </p:txBody>
      </p:sp>
      <p:sp>
        <p:nvSpPr>
          <p:cNvPr id="11" name="Flowchart: Data 10">
            <a:extLst>
              <a:ext uri="{FF2B5EF4-FFF2-40B4-BE49-F238E27FC236}">
                <a16:creationId xmlns:a16="http://schemas.microsoft.com/office/drawing/2014/main" id="{7B97CD54-B071-B208-0F48-3567BC5C1C2E}"/>
              </a:ext>
            </a:extLst>
          </p:cNvPr>
          <p:cNvSpPr/>
          <p:nvPr/>
        </p:nvSpPr>
        <p:spPr>
          <a:xfrm>
            <a:off x="6121880" y="284872"/>
            <a:ext cx="4063521" cy="9370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dirty="0">
                <a:latin typeface="+mj-lt"/>
              </a:rPr>
              <a:t>Lead Azure Data Engineer</a:t>
            </a:r>
            <a:endParaRPr lang="en-GB" sz="2800" dirty="0"/>
          </a:p>
        </p:txBody>
      </p:sp>
      <p:pic>
        <p:nvPicPr>
          <p:cNvPr id="3" name="Picture Placeholder 14">
            <a:extLst>
              <a:ext uri="{FF2B5EF4-FFF2-40B4-BE49-F238E27FC236}">
                <a16:creationId xmlns:a16="http://schemas.microsoft.com/office/drawing/2014/main" id="{109C108F-FD0E-2459-3961-6A111950D304}"/>
              </a:ext>
            </a:extLst>
          </p:cNvPr>
          <p:cNvPicPr>
            <a:picLocks noChangeAspect="1"/>
          </p:cNvPicPr>
          <p:nvPr/>
        </p:nvPicPr>
        <p:blipFill>
          <a:blip r:embed="rId2">
            <a:extLst>
              <a:ext uri="{28A0092B-C50C-407E-A947-70E740481C1C}">
                <a14:useLocalDpi xmlns:a14="http://schemas.microsoft.com/office/drawing/2010/main" val="0"/>
              </a:ext>
            </a:extLst>
          </a:blip>
          <a:srcRect l="9187" r="9187"/>
          <a:stretch/>
        </p:blipFill>
        <p:spPr>
          <a:xfrm>
            <a:off x="7519503" y="1965388"/>
            <a:ext cx="3719905" cy="3897647"/>
          </a:xfrm>
          <a:prstGeom prst="teardrop">
            <a:avLst/>
          </a:prstGeom>
          <a:solidFill>
            <a:schemeClr val="bg1">
              <a:lumMod val="85000"/>
            </a:schemeClr>
          </a:solidFill>
          <a:ln w="76200">
            <a:solidFill>
              <a:schemeClr val="accent1"/>
            </a:solidFill>
          </a:ln>
        </p:spPr>
      </p:pic>
      <p:pic>
        <p:nvPicPr>
          <p:cNvPr id="27" name="Graphic 26" descr="LinkedIn">
            <a:extLst>
              <a:ext uri="{FF2B5EF4-FFF2-40B4-BE49-F238E27FC236}">
                <a16:creationId xmlns:a16="http://schemas.microsoft.com/office/drawing/2014/main" id="{5D1F560C-251F-3B83-A6F5-73742D125C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4923" y="4240074"/>
            <a:ext cx="355954" cy="355954"/>
          </a:xfrm>
          <a:prstGeom prst="rect">
            <a:avLst/>
          </a:prstGeom>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8A093823-8C8C-2D55-7457-7FDF66871118}"/>
              </a:ext>
            </a:extLst>
          </p:cNvPr>
          <p:cNvSpPr/>
          <p:nvPr/>
        </p:nvSpPr>
        <p:spPr>
          <a:xfrm>
            <a:off x="1944786" y="4239265"/>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solidFill>
                  <a:schemeClr val="bg1"/>
                </a:solidFill>
              </a:rPr>
              <a:t>alpabuddhabhatti</a:t>
            </a:r>
          </a:p>
        </p:txBody>
      </p:sp>
      <p:sp>
        <p:nvSpPr>
          <p:cNvPr id="57" name="Rectangle 56">
            <a:extLst>
              <a:ext uri="{FF2B5EF4-FFF2-40B4-BE49-F238E27FC236}">
                <a16:creationId xmlns:a16="http://schemas.microsoft.com/office/drawing/2014/main" id="{9D0E8F02-648C-0DE1-3D2C-45E4D5A663E0}"/>
              </a:ext>
            </a:extLst>
          </p:cNvPr>
          <p:cNvSpPr/>
          <p:nvPr/>
        </p:nvSpPr>
        <p:spPr>
          <a:xfrm>
            <a:off x="1944786" y="4642759"/>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800" dirty="0" err="1">
                <a:solidFill>
                  <a:schemeClr val="bg1"/>
                </a:solidFill>
              </a:rPr>
              <a:t>alpabuddhabhatti</a:t>
            </a:r>
            <a:endParaRPr lang="en-GB" dirty="0"/>
          </a:p>
        </p:txBody>
      </p:sp>
      <p:pic>
        <p:nvPicPr>
          <p:cNvPr id="47" name="Graphic 46" descr="Twitter">
            <a:extLst>
              <a:ext uri="{FF2B5EF4-FFF2-40B4-BE49-F238E27FC236}">
                <a16:creationId xmlns:a16="http://schemas.microsoft.com/office/drawing/2014/main" id="{0533FE8F-67DB-7A2E-9E63-2A47B8EA6C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4923" y="5048646"/>
            <a:ext cx="355954" cy="355954"/>
          </a:xfrm>
          <a:prstGeom prst="rect">
            <a:avLst/>
          </a:prstGeom>
          <a:effectLst>
            <a:outerShdw blurRad="50800" dist="38100" dir="2700000" algn="tl" rotWithShape="0">
              <a:prstClr val="black">
                <a:alpha val="40000"/>
              </a:prstClr>
            </a:outerShdw>
          </a:effectLst>
        </p:spPr>
      </p:pic>
      <p:sp>
        <p:nvSpPr>
          <p:cNvPr id="58" name="Rectangle 57">
            <a:extLst>
              <a:ext uri="{FF2B5EF4-FFF2-40B4-BE49-F238E27FC236}">
                <a16:creationId xmlns:a16="http://schemas.microsoft.com/office/drawing/2014/main" id="{5247010D-87D2-3EEF-930B-C1FC65388E42}"/>
              </a:ext>
            </a:extLst>
          </p:cNvPr>
          <p:cNvSpPr/>
          <p:nvPr/>
        </p:nvSpPr>
        <p:spPr>
          <a:xfrm>
            <a:off x="1944786" y="5046253"/>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bg1"/>
                </a:solidFill>
              </a:rPr>
              <a:t>@AlpaB7</a:t>
            </a:r>
          </a:p>
        </p:txBody>
      </p:sp>
      <p:pic>
        <p:nvPicPr>
          <p:cNvPr id="21" name="Graphic 20" descr="GitHub">
            <a:extLst>
              <a:ext uri="{FF2B5EF4-FFF2-40B4-BE49-F238E27FC236}">
                <a16:creationId xmlns:a16="http://schemas.microsoft.com/office/drawing/2014/main" id="{729D4E03-1708-3B4E-4BDF-617BF15421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4923" y="5452932"/>
            <a:ext cx="355954" cy="355954"/>
          </a:xfrm>
          <a:prstGeom prst="rect">
            <a:avLst/>
          </a:prstGeom>
          <a:effectLst>
            <a:outerShdw blurRad="50800" dist="38100" dir="2700000" algn="tl" rotWithShape="0">
              <a:prstClr val="black">
                <a:alpha val="40000"/>
              </a:prstClr>
            </a:outerShdw>
          </a:effectLst>
        </p:spPr>
      </p:pic>
      <p:sp>
        <p:nvSpPr>
          <p:cNvPr id="59" name="Rectangle 58">
            <a:extLst>
              <a:ext uri="{FF2B5EF4-FFF2-40B4-BE49-F238E27FC236}">
                <a16:creationId xmlns:a16="http://schemas.microsoft.com/office/drawing/2014/main" id="{3A5336BD-719A-007E-7F0D-0F424DB6D5BD}"/>
              </a:ext>
            </a:extLst>
          </p:cNvPr>
          <p:cNvSpPr/>
          <p:nvPr/>
        </p:nvSpPr>
        <p:spPr>
          <a:xfrm>
            <a:off x="1944786" y="5449747"/>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alpaBuddhabhatti</a:t>
            </a:r>
            <a:endParaRPr lang="en-GB" dirty="0"/>
          </a:p>
        </p:txBody>
      </p:sp>
      <p:pic>
        <p:nvPicPr>
          <p:cNvPr id="53" name="Graphic 52" descr="YouTube">
            <a:extLst>
              <a:ext uri="{FF2B5EF4-FFF2-40B4-BE49-F238E27FC236}">
                <a16:creationId xmlns:a16="http://schemas.microsoft.com/office/drawing/2014/main" id="{6FC84CF6-A445-AE0F-A90B-0E05B4AE54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34923" y="5857219"/>
            <a:ext cx="355954" cy="355954"/>
          </a:xfrm>
          <a:prstGeom prst="rect">
            <a:avLst/>
          </a:prstGeom>
          <a:effectLst>
            <a:outerShdw blurRad="50800" dist="38100" dir="2700000" algn="tl" rotWithShape="0">
              <a:prstClr val="black">
                <a:alpha val="40000"/>
              </a:prstClr>
            </a:outerShdw>
          </a:effectLst>
        </p:spPr>
      </p:pic>
      <p:sp>
        <p:nvSpPr>
          <p:cNvPr id="61" name="Rectangle 60">
            <a:extLst>
              <a:ext uri="{FF2B5EF4-FFF2-40B4-BE49-F238E27FC236}">
                <a16:creationId xmlns:a16="http://schemas.microsoft.com/office/drawing/2014/main" id="{023FA648-A80F-120F-D42C-2D010B80A01E}"/>
              </a:ext>
            </a:extLst>
          </p:cNvPr>
          <p:cNvSpPr/>
          <p:nvPr/>
        </p:nvSpPr>
        <p:spPr>
          <a:xfrm>
            <a:off x="1944380" y="5853240"/>
            <a:ext cx="3878102" cy="3559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a:t>
            </a:r>
            <a:r>
              <a:rPr lang="en-GB" sz="1800" dirty="0">
                <a:solidFill>
                  <a:schemeClr val="bg1"/>
                </a:solidFill>
              </a:rPr>
              <a:t>alpabuddhabhatti</a:t>
            </a:r>
            <a:endParaRPr lang="en-GB" dirty="0"/>
          </a:p>
        </p:txBody>
      </p:sp>
      <p:pic>
        <p:nvPicPr>
          <p:cNvPr id="4" name="Picture 3">
            <a:extLst>
              <a:ext uri="{FF2B5EF4-FFF2-40B4-BE49-F238E27FC236}">
                <a16:creationId xmlns:a16="http://schemas.microsoft.com/office/drawing/2014/main" id="{2C89AFF2-AE9A-D249-5778-0F8BC334A84E}"/>
              </a:ext>
            </a:extLst>
          </p:cNvPr>
          <p:cNvPicPr>
            <a:picLocks noChangeAspect="1"/>
          </p:cNvPicPr>
          <p:nvPr/>
        </p:nvPicPr>
        <p:blipFill>
          <a:blip r:embed="rId11"/>
          <a:stretch>
            <a:fillRect/>
          </a:stretch>
        </p:blipFill>
        <p:spPr>
          <a:xfrm>
            <a:off x="1427589" y="4726615"/>
            <a:ext cx="418713" cy="191443"/>
          </a:xfrm>
          <a:prstGeom prst="rect">
            <a:avLst/>
          </a:prstGeom>
        </p:spPr>
      </p:pic>
    </p:spTree>
    <p:extLst>
      <p:ext uri="{BB962C8B-B14F-4D97-AF65-F5344CB8AC3E}">
        <p14:creationId xmlns:p14="http://schemas.microsoft.com/office/powerpoint/2010/main" val="211018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BCED-4A23-68BC-074A-A2AF2AD1F6A9}"/>
              </a:ext>
            </a:extLst>
          </p:cNvPr>
          <p:cNvSpPr>
            <a:spLocks noGrp="1"/>
          </p:cNvSpPr>
          <p:nvPr>
            <p:ph type="title"/>
          </p:nvPr>
        </p:nvSpPr>
        <p:spPr/>
        <p:txBody>
          <a:bodyPr/>
          <a:lstStyle/>
          <a:p>
            <a:r>
              <a:rPr lang="en-GB" dirty="0"/>
              <a:t>Abstract</a:t>
            </a:r>
          </a:p>
        </p:txBody>
      </p:sp>
      <p:sp>
        <p:nvSpPr>
          <p:cNvPr id="3" name="Content Placeholder 2">
            <a:extLst>
              <a:ext uri="{FF2B5EF4-FFF2-40B4-BE49-F238E27FC236}">
                <a16:creationId xmlns:a16="http://schemas.microsoft.com/office/drawing/2014/main" id="{5C13EB80-69DA-492B-BA74-691E70B4E053}"/>
              </a:ext>
            </a:extLst>
          </p:cNvPr>
          <p:cNvSpPr>
            <a:spLocks noGrp="1"/>
          </p:cNvSpPr>
          <p:nvPr>
            <p:ph idx="1"/>
          </p:nvPr>
        </p:nvSpPr>
        <p:spPr/>
        <p:txBody>
          <a:bodyPr/>
          <a:lstStyle/>
          <a:p>
            <a:pPr marL="0" indent="0">
              <a:buNone/>
            </a:pPr>
            <a:r>
              <a:rPr lang="en-GB" b="0" i="0" dirty="0">
                <a:solidFill>
                  <a:srgbClr val="676A6C"/>
                </a:solidFill>
                <a:effectLst/>
                <a:latin typeface="open sans" panose="020B0606030504020204" pitchFamily="34" charset="0"/>
              </a:rPr>
              <a:t>In this session, I am going to show you a few techniques which will help you to make your data solution journey easy and fast. We will see how to design ADF pipelines to avoid issues later on. We will see a couple of performance techniques to save cost and improve performance.</a:t>
            </a:r>
            <a:br>
              <a:rPr lang="en-GB" dirty="0"/>
            </a:br>
            <a:br>
              <a:rPr lang="en-GB" dirty="0"/>
            </a:br>
            <a:r>
              <a:rPr lang="en-GB" b="0" i="0" dirty="0">
                <a:solidFill>
                  <a:srgbClr val="676A6C"/>
                </a:solidFill>
                <a:effectLst/>
                <a:latin typeface="open sans" panose="020B0606030504020204" pitchFamily="34" charset="0"/>
              </a:rPr>
              <a:t>After this session, you’ll have learned some tips and tricks to immediately improve your data solution.</a:t>
            </a:r>
            <a:endParaRPr lang="en-GB" dirty="0"/>
          </a:p>
        </p:txBody>
      </p:sp>
    </p:spTree>
    <p:extLst>
      <p:ext uri="{BB962C8B-B14F-4D97-AF65-F5344CB8AC3E}">
        <p14:creationId xmlns:p14="http://schemas.microsoft.com/office/powerpoint/2010/main" val="3562708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#1</a:t>
            </a:r>
          </a:p>
          <a:p>
            <a:pPr marL="0" indent="0">
              <a:buNone/>
            </a:pPr>
            <a:r>
              <a:rPr lang="en-GB" dirty="0"/>
              <a:t>Find out dependency before modifying ADF components.</a:t>
            </a:r>
          </a:p>
          <a:p>
            <a:pPr marL="0" indent="0">
              <a:buNone/>
            </a:pPr>
            <a:endParaRPr lang="en-GB" dirty="0"/>
          </a:p>
        </p:txBody>
      </p:sp>
    </p:spTree>
    <p:extLst>
      <p:ext uri="{BB962C8B-B14F-4D97-AF65-F5344CB8AC3E}">
        <p14:creationId xmlns:p14="http://schemas.microsoft.com/office/powerpoint/2010/main" val="338646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#2</a:t>
            </a:r>
          </a:p>
          <a:p>
            <a:pPr marL="0" indent="0">
              <a:buNone/>
            </a:pPr>
            <a:r>
              <a:rPr lang="en-GB" dirty="0"/>
              <a:t>Clone ADF component such as(LS, DS, DF, PL etc.)</a:t>
            </a:r>
          </a:p>
          <a:p>
            <a:pPr marL="0" indent="0">
              <a:buNone/>
            </a:pPr>
            <a:endParaRPr lang="en-GB" dirty="0"/>
          </a:p>
          <a:p>
            <a:pPr marL="0" indent="0">
              <a:buNone/>
            </a:pPr>
            <a:endParaRPr lang="en-GB" dirty="0"/>
          </a:p>
        </p:txBody>
      </p:sp>
    </p:spTree>
    <p:extLst>
      <p:ext uri="{BB962C8B-B14F-4D97-AF65-F5344CB8AC3E}">
        <p14:creationId xmlns:p14="http://schemas.microsoft.com/office/powerpoint/2010/main" val="18959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#3</a:t>
            </a:r>
          </a:p>
          <a:p>
            <a:pPr marL="0" indent="0">
              <a:buNone/>
            </a:pPr>
            <a:r>
              <a:rPr lang="en-GB" dirty="0"/>
              <a:t>How to dynamically access “Activity Failure error message”  or access few property of success pipeline?</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11890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4</a:t>
            </a:r>
          </a:p>
          <a:p>
            <a:pPr marL="0" indent="0">
              <a:buNone/>
            </a:pPr>
            <a:r>
              <a:rPr lang="en-GB" dirty="0"/>
              <a:t>Use Annotation</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9451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909CB-0FEC-2C15-2FD3-0B6BB0EE9C36}"/>
              </a:ext>
            </a:extLst>
          </p:cNvPr>
          <p:cNvSpPr>
            <a:spLocks noGrp="1"/>
          </p:cNvSpPr>
          <p:nvPr>
            <p:ph type="title"/>
          </p:nvPr>
        </p:nvSpPr>
        <p:spPr/>
        <p:txBody>
          <a:bodyPr/>
          <a:lstStyle/>
          <a:p>
            <a:r>
              <a:rPr lang="en-US" b="1" dirty="0">
                <a:solidFill>
                  <a:schemeClr val="bg1"/>
                </a:solidFill>
                <a:ea typeface="+mj-lt"/>
                <a:cs typeface="+mj-lt"/>
              </a:rPr>
              <a:t>ADF Tips  &amp; Tricks</a:t>
            </a:r>
            <a:endParaRPr lang="en-GB" dirty="0"/>
          </a:p>
        </p:txBody>
      </p:sp>
      <p:sp>
        <p:nvSpPr>
          <p:cNvPr id="8" name="Content Placeholder 7">
            <a:extLst>
              <a:ext uri="{FF2B5EF4-FFF2-40B4-BE49-F238E27FC236}">
                <a16:creationId xmlns:a16="http://schemas.microsoft.com/office/drawing/2014/main" id="{64BF7E75-C6F9-154F-0C1F-4FC4251789CB}"/>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Tips #5</a:t>
            </a:r>
          </a:p>
          <a:p>
            <a:pPr marL="0" indent="0">
              <a:buNone/>
            </a:pPr>
            <a:r>
              <a:rPr lang="en-GB" dirty="0"/>
              <a:t>Parameters, Variables &amp; Global Parameters </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250880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ey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urple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ey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urple Variant">
  <a:themeElements>
    <a:clrScheme name="Scottish Summit 2022">
      <a:dk1>
        <a:sysClr val="windowText" lastClr="000000"/>
      </a:dk1>
      <a:lt1>
        <a:srgbClr val="FFFFFF"/>
      </a:lt1>
      <a:dk2>
        <a:srgbClr val="29235C"/>
      </a:dk2>
      <a:lt2>
        <a:srgbClr val="F2F2F2"/>
      </a:lt2>
      <a:accent1>
        <a:srgbClr val="E61873"/>
      </a:accent1>
      <a:accent2>
        <a:srgbClr val="29235C"/>
      </a:accent2>
      <a:accent3>
        <a:srgbClr val="FFFFFF"/>
      </a:accent3>
      <a:accent4>
        <a:srgbClr val="6C2A67"/>
      </a:accent4>
      <a:accent5>
        <a:srgbClr val="403475"/>
      </a:accent5>
      <a:accent6>
        <a:srgbClr val="404040"/>
      </a:accent6>
      <a:hlink>
        <a:srgbClr val="FFC000"/>
      </a:hlink>
      <a:folHlink>
        <a:srgbClr val="ED7D31"/>
      </a:folHlink>
    </a:clrScheme>
    <a:fontScheme name="Scottish Summit">
      <a:majorFont>
        <a:latin typeface="Montserrat SemiBold"/>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8fd13a4b-2af6-416d-92df-b7a829ed5e13" xsi:nil="true"/>
    <lcf76f155ced4ddcb4097134ff3c332f xmlns="2902722c-5385-4501-b835-55bbd15db020">
      <Terms xmlns="http://schemas.microsoft.com/office/infopath/2007/PartnerControls"/>
    </lcf76f155ced4ddcb4097134ff3c332f>
    <_Flow_SignoffStatus xmlns="2902722c-5385-4501-b835-55bbd15db02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7E2DE6514604C43BA8A46890058D5DD" ma:contentTypeVersion="18" ma:contentTypeDescription="Create a new document." ma:contentTypeScope="" ma:versionID="f5fd762625fe44c745020270594b3f3f">
  <xsd:schema xmlns:xsd="http://www.w3.org/2001/XMLSchema" xmlns:xs="http://www.w3.org/2001/XMLSchema" xmlns:p="http://schemas.microsoft.com/office/2006/metadata/properties" xmlns:ns2="2902722c-5385-4501-b835-55bbd15db020" xmlns:ns3="8fd13a4b-2af6-416d-92df-b7a829ed5e13" targetNamespace="http://schemas.microsoft.com/office/2006/metadata/properties" ma:root="true" ma:fieldsID="1911df872defa61fb0030994476e4756" ns2:_="" ns3:_="">
    <xsd:import namespace="2902722c-5385-4501-b835-55bbd15db020"/>
    <xsd:import namespace="8fd13a4b-2af6-416d-92df-b7a829ed5e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3:SharedWithUsers" minOccurs="0"/>
                <xsd:element ref="ns3:SharedWithDetails" minOccurs="0"/>
                <xsd:element ref="ns2:_Flow_SignoffStatu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02722c-5385-4501-b835-55bbd15db0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af645b87-2da9-4f82-9271-a67a9f8bf653" ma:termSetId="09814cd3-568e-fe90-9814-8d621ff8fb84" ma:anchorId="fba54fb3-c3e1-fe81-a776-ca4b69148c4d" ma:open="true" ma:isKeyword="false">
      <xsd:complexType>
        <xsd:sequence>
          <xsd:element ref="pc:Terms" minOccurs="0" maxOccurs="1"/>
        </xsd:sequence>
      </xsd:complexType>
    </xsd:element>
    <xsd:element name="_Flow_SignoffStatus" ma:index="23" nillable="true" ma:displayName="Sign-off status" ma:internalName="Sign_x002d_off_x0020_status">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d13a4b-2af6-416d-92df-b7a829ed5e13"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2c0ac85b-9d78-494b-bcc9-097412bf2a50}" ma:internalName="TaxCatchAll" ma:showField="CatchAllData" ma:web="8fd13a4b-2af6-416d-92df-b7a829ed5e13">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187855-FDE6-43F6-A2C0-29F9D8099716}">
  <ds:schemaRefs>
    <ds:schemaRef ds:uri="http://schemas.microsoft.com/sharepoint/v3/contenttype/forms"/>
  </ds:schemaRefs>
</ds:datastoreItem>
</file>

<file path=customXml/itemProps2.xml><?xml version="1.0" encoding="utf-8"?>
<ds:datastoreItem xmlns:ds="http://schemas.openxmlformats.org/officeDocument/2006/customXml" ds:itemID="{3CC58AB4-78A3-4367-8104-27B6D74F5ACE}">
  <ds:schemaRefs>
    <ds:schemaRef ds:uri="http://www.w3.org/XML/1998/namespace"/>
    <ds:schemaRef ds:uri="http://schemas.openxmlformats.org/package/2006/metadata/core-properties"/>
    <ds:schemaRef ds:uri="2902722c-5385-4501-b835-55bbd15db020"/>
    <ds:schemaRef ds:uri="http://schemas.microsoft.com/office/infopath/2007/PartnerControls"/>
    <ds:schemaRef ds:uri="http://purl.org/dc/dcmitype/"/>
    <ds:schemaRef ds:uri="http://schemas.microsoft.com/office/2006/documentManagement/types"/>
    <ds:schemaRef ds:uri="http://purl.org/dc/terms/"/>
    <ds:schemaRef ds:uri="8fd13a4b-2af6-416d-92df-b7a829ed5e1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5AF407D-6C55-454D-87D9-D7EB88B30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02722c-5385-4501-b835-55bbd15db020"/>
    <ds:schemaRef ds:uri="8fd13a4b-2af6-416d-92df-b7a829ed5e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TotalTime>
  <Words>372</Words>
  <Application>Microsoft Office PowerPoint</Application>
  <PresentationFormat>Widescreen</PresentationFormat>
  <Paragraphs>92</Paragraphs>
  <Slides>15</Slides>
  <Notes>0</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15</vt:i4>
      </vt:variant>
    </vt:vector>
  </HeadingPairs>
  <TitlesOfParts>
    <vt:vector size="25" baseType="lpstr">
      <vt:lpstr>Arial</vt:lpstr>
      <vt:lpstr>Montserrat</vt:lpstr>
      <vt:lpstr>Montserrat Black</vt:lpstr>
      <vt:lpstr>Montserrat Light</vt:lpstr>
      <vt:lpstr>Montserrat SemiBold</vt:lpstr>
      <vt:lpstr>open sans</vt:lpstr>
      <vt:lpstr>Grey Variant</vt:lpstr>
      <vt:lpstr>Purple Variant</vt:lpstr>
      <vt:lpstr>Grey Variant</vt:lpstr>
      <vt:lpstr>Purple Variant</vt:lpstr>
      <vt:lpstr>Top 10 Azure Data Factory Tips &amp; Tricks</vt:lpstr>
      <vt:lpstr>Thank You to our Sponsors…</vt:lpstr>
      <vt:lpstr>Alpa  Buddhabhatti </vt:lpstr>
      <vt:lpstr>Abstract</vt:lpstr>
      <vt:lpstr>ADF Tips  &amp; Tricks</vt:lpstr>
      <vt:lpstr>ADF Tips  &amp; Tricks</vt:lpstr>
      <vt:lpstr>ADF Tips  &amp; Tricks</vt:lpstr>
      <vt:lpstr>ADF Tips  &amp; Tricks</vt:lpstr>
      <vt:lpstr>ADF Tips  &amp; Tricks</vt:lpstr>
      <vt:lpstr>ADF Tips  &amp; Tricks</vt:lpstr>
      <vt:lpstr>ADF Tips  &amp; Tricks</vt:lpstr>
      <vt:lpstr>ADF Tips  &amp; Tricks</vt:lpstr>
      <vt:lpstr>ADF Tips  &amp; Tricks</vt:lpstr>
      <vt:lpstr>ADF Tips  &amp; Tricks</vt:lpstr>
      <vt:lpstr>Alpa  Buddhabhatti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Scottish Summit 2022 Slide Deck Template</dc:title>
  <dc:creator>Mike Hartley;Hart of the Midlands</dc:creator>
  <cp:keywords>Scottish Summit</cp:keywords>
  <cp:lastModifiedBy>Alpa Buddhabhatti</cp:lastModifiedBy>
  <cp:revision>78</cp:revision>
  <dcterms:created xsi:type="dcterms:W3CDTF">2022-03-17T16:27:57Z</dcterms:created>
  <dcterms:modified xsi:type="dcterms:W3CDTF">2023-08-04T14:03:17Z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0x010100D7E2DE6514604C43BA8A46890058D5DD</vt:lpwstr>
  </property>
  <property fmtid="{D5CDD505-2E9C-101B-9397-08002B2CF9AE}" pid="3" name="MediaServiceImageTags">
    <vt:lpwstr/>
  </property>
</Properties>
</file>